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8593A5"/>
    <a:srgbClr val="8695A6"/>
    <a:srgbClr val="8595A7"/>
    <a:srgbClr val="FCFEFE"/>
    <a:srgbClr val="8595A8"/>
    <a:srgbClr val="53585D"/>
    <a:srgbClr val="5F5049"/>
    <a:srgbClr val="8D9EB3"/>
    <a:srgbClr val="D3E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82" d="100"/>
          <a:sy n="82" d="100"/>
        </p:scale>
        <p:origin x="1190" y="77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02568-04AE-4827-9A8F-E3C2BD6021E1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1D1CA-DA4E-45E7-9B4D-AE9F9053BE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65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1D1CA-DA4E-45E7-9B4D-AE9F9053BE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93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3BFE2-3481-F2AA-5AEF-4339F901A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9A81F3-EAD0-60AB-393A-934A60168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88E257-1389-363B-C159-BB6113C5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AF9E1-AE7B-E111-9C27-351D192B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20EA3-3A21-4759-923B-73583EAD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65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417429-E956-F38B-BC3F-7CF4E85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9934C2B-684D-B10D-5685-A0FDE3C15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281B67-74BD-35B5-3FC9-6B475E18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4471F3-B003-B902-88BB-69274F4F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D2EBDD-5A38-93C9-1B7D-DD201BA0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52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645BADF-B155-850E-7FA9-F55106222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3F3D44A-F351-9217-F24B-1738A5245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5400A5-D709-4677-72B6-6001D861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1BCE25-3E7E-F831-CADD-2100A268B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67AC9D-3C49-B657-F35D-0A3F3780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65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6D40C2-67BC-0882-79E9-91055711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FA103-B73D-4E31-492E-026549B7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FD6B8E-CBE2-2BCD-CF0C-272EFDF2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28770C-24FE-329B-1D4A-254DBDB1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292F3B-F96F-2B09-37EE-D7524DDA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9141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894005-F0ED-264E-8498-A508A577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EFA637-ED41-766F-1716-80C0D5F69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623D26-CB01-5343-AC96-67F347E6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C5A14D-F355-1125-AC66-206A8397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AEC2E6-7A31-E6FE-8585-9665EC90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300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A92463-4AA4-ACE6-DDD2-56661CF0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FDABE5-752D-E531-3EFA-D0C2F666E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A66CBA-88E8-B7B2-010C-F9014326C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C16664-90A3-6376-0B58-891FB1DB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0E7473-6F40-5032-D357-B8E86D7A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FE95F4-7898-C8B9-11AA-C551C90C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216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2FDDDB-5C82-54B2-990A-92DAC0DA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27CFBD-79B2-FCFB-5FE5-2A1285AD9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852F23-21A1-C678-0BC0-750A5BB9E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96F82F4-BBD7-BFAE-843C-413817453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EB078BD-2131-829E-EACA-011307FAD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CCCE746-8656-A331-B6C0-3B8F3AE6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A22C163-E8B4-BAA7-BEE3-6D15DE5E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E9D82A7-134C-4D62-52C6-DC7E2927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8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1A6D6-BB6D-56FF-FB79-AD8BC7E2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6FEC2CA-FDF3-DB10-C6AF-9D0ECAE8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6E1045-AB7A-1228-C5C9-FA3F18D2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FAA220-9110-38A3-BFB4-D02CF483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99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EF6A8EE-9EA2-0873-8860-051DC0985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326CE26-5843-6096-DBCC-C147CE880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1F8D29-81AE-8492-7656-08B9A9F5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26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D95DBE-83C1-C8DB-8B49-560CE152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1FCDB3-0EDA-D392-E90C-A31618ECF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A4822B4-1976-3052-DEA1-8B4349DC7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1FACC6-CE60-A84D-BFAB-BDA1934A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694BDC-9A24-3BFF-30EF-FD56E883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1DBD67-786C-018F-06A1-70636B23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3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80B19-279E-B23B-0DE0-B601F7B1E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896B2BC-68E1-42F5-8215-D97A9B73E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30DE571-ACB1-739E-A64C-F94CC77C3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B354E3-C491-2529-9F8B-E596244C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AB3329-1239-2C88-1240-2E4A22A5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A6F80D-8F96-0B76-E2C3-06D8A062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13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C92EEF7-5F49-7589-D7EA-36C0D930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1750AC-3A4E-C4E4-59FA-A877D492D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F2FA-E883-8507-BB17-32B09D7A7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4E603-D9A9-4F04-851F-78D78CB92779}" type="datetimeFigureOut">
              <a:rPr lang="it-IT" smtClean="0"/>
              <a:t>16/12/2023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4E76B3-3485-C822-5864-0CC6824FE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A7034D-9B64-A5D8-4665-D5D3D6E65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5F599-C710-4C3B-B4AB-B26D8FFD72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457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hlinkClick r:id="" action="ppaction://media"/>
            <a:extLst>
              <a:ext uri="{FF2B5EF4-FFF2-40B4-BE49-F238E27FC236}">
                <a16:creationId xmlns:a16="http://schemas.microsoft.com/office/drawing/2014/main" id="{3AF9623C-268A-AF93-9B45-06D7D016BA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7000" contrast="51000"/>
          </a:blip>
          <a:srcRect l="3654" t="3127" r="3864" b="51202"/>
          <a:stretch/>
        </p:blipFill>
        <p:spPr>
          <a:xfrm>
            <a:off x="458265" y="898955"/>
            <a:ext cx="11275478" cy="3462784"/>
          </a:xfrm>
          <a:custGeom>
            <a:avLst/>
            <a:gdLst/>
            <a:ahLst/>
            <a:cxnLst/>
            <a:rect l="l" t="t" r="r" b="b"/>
            <a:pathLst>
              <a:path w="11275478" h="3462784">
                <a:moveTo>
                  <a:pt x="4893692" y="2902074"/>
                </a:moveTo>
                <a:lnTo>
                  <a:pt x="4820260" y="3089970"/>
                </a:lnTo>
                <a:lnTo>
                  <a:pt x="4966687" y="3089970"/>
                </a:lnTo>
                <a:close/>
                <a:moveTo>
                  <a:pt x="8432564" y="2858542"/>
                </a:moveTo>
                <a:lnTo>
                  <a:pt x="8432564" y="2970907"/>
                </a:lnTo>
                <a:lnTo>
                  <a:pt x="8465207" y="2970907"/>
                </a:lnTo>
                <a:cubicBezTo>
                  <a:pt x="8498341" y="2970907"/>
                  <a:pt x="8521152" y="2966552"/>
                  <a:pt x="8533639" y="2957841"/>
                </a:cubicBezTo>
                <a:cubicBezTo>
                  <a:pt x="8546127" y="2949130"/>
                  <a:pt x="8552371" y="2934696"/>
                  <a:pt x="8552371" y="2914538"/>
                </a:cubicBezTo>
                <a:cubicBezTo>
                  <a:pt x="8552371" y="2902593"/>
                  <a:pt x="8549280" y="2892204"/>
                  <a:pt x="8543098" y="2883369"/>
                </a:cubicBezTo>
                <a:cubicBezTo>
                  <a:pt x="8536916" y="2874534"/>
                  <a:pt x="8528633" y="2868188"/>
                  <a:pt x="8518248" y="2864329"/>
                </a:cubicBezTo>
                <a:cubicBezTo>
                  <a:pt x="8507863" y="2860471"/>
                  <a:pt x="8488822" y="2858542"/>
                  <a:pt x="8461126" y="2858542"/>
                </a:cubicBezTo>
                <a:close/>
                <a:moveTo>
                  <a:pt x="6308489" y="2858542"/>
                </a:moveTo>
                <a:lnTo>
                  <a:pt x="6308489" y="2970907"/>
                </a:lnTo>
                <a:lnTo>
                  <a:pt x="6341133" y="2970907"/>
                </a:lnTo>
                <a:cubicBezTo>
                  <a:pt x="6374266" y="2970907"/>
                  <a:pt x="6397077" y="2966552"/>
                  <a:pt x="6409564" y="2957841"/>
                </a:cubicBezTo>
                <a:cubicBezTo>
                  <a:pt x="6422052" y="2949130"/>
                  <a:pt x="6428296" y="2934696"/>
                  <a:pt x="6428296" y="2914538"/>
                </a:cubicBezTo>
                <a:cubicBezTo>
                  <a:pt x="6428296" y="2902593"/>
                  <a:pt x="6425205" y="2892204"/>
                  <a:pt x="6419023" y="2883369"/>
                </a:cubicBezTo>
                <a:cubicBezTo>
                  <a:pt x="6412841" y="2874534"/>
                  <a:pt x="6404558" y="2868188"/>
                  <a:pt x="6394173" y="2864329"/>
                </a:cubicBezTo>
                <a:cubicBezTo>
                  <a:pt x="6383788" y="2860471"/>
                  <a:pt x="6364747" y="2858542"/>
                  <a:pt x="6337051" y="2858542"/>
                </a:cubicBezTo>
                <a:close/>
                <a:moveTo>
                  <a:pt x="2488964" y="2858542"/>
                </a:moveTo>
                <a:lnTo>
                  <a:pt x="2488964" y="2970907"/>
                </a:lnTo>
                <a:lnTo>
                  <a:pt x="2521608" y="2970907"/>
                </a:lnTo>
                <a:cubicBezTo>
                  <a:pt x="2554741" y="2970907"/>
                  <a:pt x="2577552" y="2966552"/>
                  <a:pt x="2590040" y="2957841"/>
                </a:cubicBezTo>
                <a:cubicBezTo>
                  <a:pt x="2602527" y="2949130"/>
                  <a:pt x="2608771" y="2934696"/>
                  <a:pt x="2608771" y="2914538"/>
                </a:cubicBezTo>
                <a:cubicBezTo>
                  <a:pt x="2608771" y="2902593"/>
                  <a:pt x="2605680" y="2892204"/>
                  <a:pt x="2599499" y="2883369"/>
                </a:cubicBezTo>
                <a:cubicBezTo>
                  <a:pt x="2593316" y="2874534"/>
                  <a:pt x="2585033" y="2868188"/>
                  <a:pt x="2574648" y="2864329"/>
                </a:cubicBezTo>
                <a:cubicBezTo>
                  <a:pt x="2564263" y="2860471"/>
                  <a:pt x="2545222" y="2858542"/>
                  <a:pt x="2517527" y="2858542"/>
                </a:cubicBezTo>
                <a:close/>
                <a:moveTo>
                  <a:pt x="7941171" y="2845147"/>
                </a:moveTo>
                <a:cubicBezTo>
                  <a:pt x="7890019" y="2845147"/>
                  <a:pt x="7847186" y="2862759"/>
                  <a:pt x="7812673" y="2897981"/>
                </a:cubicBezTo>
                <a:cubicBezTo>
                  <a:pt x="7778159" y="2933204"/>
                  <a:pt x="7760903" y="2977976"/>
                  <a:pt x="7760903" y="3032299"/>
                </a:cubicBezTo>
                <a:cubicBezTo>
                  <a:pt x="7760903" y="3092822"/>
                  <a:pt x="7782643" y="3140695"/>
                  <a:pt x="7826125" y="3175918"/>
                </a:cubicBezTo>
                <a:cubicBezTo>
                  <a:pt x="7860162" y="3203451"/>
                  <a:pt x="7898797" y="3217218"/>
                  <a:pt x="7942031" y="3217218"/>
                </a:cubicBezTo>
                <a:cubicBezTo>
                  <a:pt x="7966878" y="3217218"/>
                  <a:pt x="7990233" y="3212369"/>
                  <a:pt x="8012097" y="3202672"/>
                </a:cubicBezTo>
                <a:lnTo>
                  <a:pt x="7914091" y="3076575"/>
                </a:lnTo>
                <a:lnTo>
                  <a:pt x="8038380" y="3076575"/>
                </a:lnTo>
                <a:lnTo>
                  <a:pt x="8087580" y="3140170"/>
                </a:lnTo>
                <a:cubicBezTo>
                  <a:pt x="8109656" y="3107432"/>
                  <a:pt x="8120695" y="3071221"/>
                  <a:pt x="8120695" y="3031537"/>
                </a:cubicBezTo>
                <a:cubicBezTo>
                  <a:pt x="8120695" y="2979699"/>
                  <a:pt x="8103189" y="2935675"/>
                  <a:pt x="8068177" y="2899464"/>
                </a:cubicBezTo>
                <a:cubicBezTo>
                  <a:pt x="8033166" y="2863253"/>
                  <a:pt x="7990830" y="2845147"/>
                  <a:pt x="7941171" y="2845147"/>
                </a:cubicBezTo>
                <a:close/>
                <a:moveTo>
                  <a:pt x="5816352" y="2845147"/>
                </a:moveTo>
                <a:cubicBezTo>
                  <a:pt x="5765696" y="2845147"/>
                  <a:pt x="5723111" y="2862759"/>
                  <a:pt x="5688598" y="2897981"/>
                </a:cubicBezTo>
                <a:cubicBezTo>
                  <a:pt x="5654084" y="2933204"/>
                  <a:pt x="5636828" y="2977976"/>
                  <a:pt x="5636828" y="3032299"/>
                </a:cubicBezTo>
                <a:cubicBezTo>
                  <a:pt x="5636828" y="3092822"/>
                  <a:pt x="5658555" y="3140695"/>
                  <a:pt x="5702010" y="3175918"/>
                </a:cubicBezTo>
                <a:cubicBezTo>
                  <a:pt x="5735779" y="3203451"/>
                  <a:pt x="5774513" y="3217218"/>
                  <a:pt x="5818212" y="3217218"/>
                </a:cubicBezTo>
                <a:cubicBezTo>
                  <a:pt x="5867624" y="3217218"/>
                  <a:pt x="5909711" y="3199358"/>
                  <a:pt x="5944475" y="3163639"/>
                </a:cubicBezTo>
                <a:cubicBezTo>
                  <a:pt x="5979238" y="3127921"/>
                  <a:pt x="5996620" y="3083893"/>
                  <a:pt x="5996620" y="3031554"/>
                </a:cubicBezTo>
                <a:cubicBezTo>
                  <a:pt x="5996620" y="2979465"/>
                  <a:pt x="5979114" y="2935374"/>
                  <a:pt x="5944103" y="2899283"/>
                </a:cubicBezTo>
                <a:cubicBezTo>
                  <a:pt x="5909091" y="2863193"/>
                  <a:pt x="5866507" y="2845147"/>
                  <a:pt x="5816352" y="2845147"/>
                </a:cubicBezTo>
                <a:close/>
                <a:moveTo>
                  <a:pt x="8328384" y="2756967"/>
                </a:moveTo>
                <a:lnTo>
                  <a:pt x="8438761" y="2756967"/>
                </a:lnTo>
                <a:cubicBezTo>
                  <a:pt x="8499215" y="2756967"/>
                  <a:pt x="8542264" y="2762362"/>
                  <a:pt x="8567907" y="2773152"/>
                </a:cubicBezTo>
                <a:cubicBezTo>
                  <a:pt x="8593551" y="2783942"/>
                  <a:pt x="8614178" y="2801863"/>
                  <a:pt x="8629787" y="2826916"/>
                </a:cubicBezTo>
                <a:cubicBezTo>
                  <a:pt x="8645397" y="2851969"/>
                  <a:pt x="8653202" y="2881610"/>
                  <a:pt x="8653202" y="2915841"/>
                </a:cubicBezTo>
                <a:cubicBezTo>
                  <a:pt x="8653202" y="2951808"/>
                  <a:pt x="8644583" y="2981883"/>
                  <a:pt x="8627346" y="3006068"/>
                </a:cubicBezTo>
                <a:cubicBezTo>
                  <a:pt x="8610108" y="3030252"/>
                  <a:pt x="8584128" y="3048546"/>
                  <a:pt x="8549406" y="3060948"/>
                </a:cubicBezTo>
                <a:lnTo>
                  <a:pt x="8679061" y="3304282"/>
                </a:lnTo>
                <a:lnTo>
                  <a:pt x="8565172" y="3304282"/>
                </a:lnTo>
                <a:lnTo>
                  <a:pt x="8442098" y="3072482"/>
                </a:lnTo>
                <a:lnTo>
                  <a:pt x="8432564" y="3072482"/>
                </a:lnTo>
                <a:lnTo>
                  <a:pt x="8432564" y="3304282"/>
                </a:lnTo>
                <a:lnTo>
                  <a:pt x="8328384" y="3304282"/>
                </a:lnTo>
                <a:close/>
                <a:moveTo>
                  <a:pt x="7349765" y="2756967"/>
                </a:moveTo>
                <a:lnTo>
                  <a:pt x="7453945" y="2756967"/>
                </a:lnTo>
                <a:lnTo>
                  <a:pt x="7453945" y="3204939"/>
                </a:lnTo>
                <a:lnTo>
                  <a:pt x="7605749" y="3204939"/>
                </a:lnTo>
                <a:lnTo>
                  <a:pt x="7605749" y="3304282"/>
                </a:lnTo>
                <a:lnTo>
                  <a:pt x="7349765" y="3304282"/>
                </a:lnTo>
                <a:close/>
                <a:moveTo>
                  <a:pt x="7132774" y="2756967"/>
                </a:moveTo>
                <a:lnTo>
                  <a:pt x="7236209" y="2756967"/>
                </a:lnTo>
                <a:lnTo>
                  <a:pt x="7236209" y="3304282"/>
                </a:lnTo>
                <a:lnTo>
                  <a:pt x="7132774" y="3304282"/>
                </a:lnTo>
                <a:close/>
                <a:moveTo>
                  <a:pt x="6204310" y="2756967"/>
                </a:moveTo>
                <a:lnTo>
                  <a:pt x="6314687" y="2756967"/>
                </a:lnTo>
                <a:cubicBezTo>
                  <a:pt x="6375140" y="2756967"/>
                  <a:pt x="6418189" y="2762362"/>
                  <a:pt x="6443833" y="2773152"/>
                </a:cubicBezTo>
                <a:cubicBezTo>
                  <a:pt x="6469476" y="2783942"/>
                  <a:pt x="6490103" y="2801863"/>
                  <a:pt x="6505713" y="2826916"/>
                </a:cubicBezTo>
                <a:cubicBezTo>
                  <a:pt x="6521322" y="2851969"/>
                  <a:pt x="6529127" y="2881610"/>
                  <a:pt x="6529127" y="2915841"/>
                </a:cubicBezTo>
                <a:cubicBezTo>
                  <a:pt x="6529127" y="2951808"/>
                  <a:pt x="6520508" y="2981883"/>
                  <a:pt x="6503271" y="3006068"/>
                </a:cubicBezTo>
                <a:cubicBezTo>
                  <a:pt x="6486034" y="3030252"/>
                  <a:pt x="6460053" y="3048546"/>
                  <a:pt x="6425331" y="3060948"/>
                </a:cubicBezTo>
                <a:lnTo>
                  <a:pt x="6554986" y="3304282"/>
                </a:lnTo>
                <a:lnTo>
                  <a:pt x="6441097" y="3304282"/>
                </a:lnTo>
                <a:lnTo>
                  <a:pt x="6318024" y="3072482"/>
                </a:lnTo>
                <a:lnTo>
                  <a:pt x="6308489" y="3072482"/>
                </a:lnTo>
                <a:lnTo>
                  <a:pt x="6308489" y="3304282"/>
                </a:lnTo>
                <a:lnTo>
                  <a:pt x="6204310" y="3304282"/>
                </a:lnTo>
                <a:close/>
                <a:moveTo>
                  <a:pt x="5181265" y="2756967"/>
                </a:moveTo>
                <a:lnTo>
                  <a:pt x="5483758" y="2756967"/>
                </a:lnTo>
                <a:lnTo>
                  <a:pt x="5483758" y="2859658"/>
                </a:lnTo>
                <a:lnTo>
                  <a:pt x="5384043" y="2859658"/>
                </a:lnTo>
                <a:lnTo>
                  <a:pt x="5384043" y="3304282"/>
                </a:lnTo>
                <a:lnTo>
                  <a:pt x="5278375" y="3304282"/>
                </a:lnTo>
                <a:lnTo>
                  <a:pt x="5278375" y="2859658"/>
                </a:lnTo>
                <a:lnTo>
                  <a:pt x="5181265" y="2859658"/>
                </a:lnTo>
                <a:close/>
                <a:moveTo>
                  <a:pt x="4840213" y="2756967"/>
                </a:moveTo>
                <a:lnTo>
                  <a:pt x="4945869" y="2756967"/>
                </a:lnTo>
                <a:lnTo>
                  <a:pt x="5156374" y="3304282"/>
                </a:lnTo>
                <a:lnTo>
                  <a:pt x="5048101" y="3304282"/>
                </a:lnTo>
                <a:lnTo>
                  <a:pt x="5005278" y="3191545"/>
                </a:lnTo>
                <a:lnTo>
                  <a:pt x="4781949" y="3191545"/>
                </a:lnTo>
                <a:lnTo>
                  <a:pt x="4737422" y="3304282"/>
                </a:lnTo>
                <a:lnTo>
                  <a:pt x="4629150" y="3304282"/>
                </a:lnTo>
                <a:close/>
                <a:moveTo>
                  <a:pt x="4339865" y="2756967"/>
                </a:moveTo>
                <a:lnTo>
                  <a:pt x="4444045" y="2756967"/>
                </a:lnTo>
                <a:lnTo>
                  <a:pt x="4444045" y="3204939"/>
                </a:lnTo>
                <a:lnTo>
                  <a:pt x="4595850" y="3204939"/>
                </a:lnTo>
                <a:lnTo>
                  <a:pt x="4595850" y="3304282"/>
                </a:lnTo>
                <a:lnTo>
                  <a:pt x="4339865" y="3304282"/>
                </a:lnTo>
                <a:close/>
                <a:moveTo>
                  <a:pt x="3850370" y="2756967"/>
                </a:moveTo>
                <a:lnTo>
                  <a:pt x="3954921" y="2756967"/>
                </a:lnTo>
                <a:lnTo>
                  <a:pt x="3954921" y="3110893"/>
                </a:lnTo>
                <a:cubicBezTo>
                  <a:pt x="3954921" y="3141375"/>
                  <a:pt x="3957588" y="3162937"/>
                  <a:pt x="3962921" y="3175578"/>
                </a:cubicBezTo>
                <a:cubicBezTo>
                  <a:pt x="3968254" y="3188218"/>
                  <a:pt x="3977059" y="3198319"/>
                  <a:pt x="3989338" y="3205878"/>
                </a:cubicBezTo>
                <a:cubicBezTo>
                  <a:pt x="4001616" y="3213438"/>
                  <a:pt x="4016437" y="3217218"/>
                  <a:pt x="4033800" y="3217218"/>
                </a:cubicBezTo>
                <a:cubicBezTo>
                  <a:pt x="4052156" y="3217218"/>
                  <a:pt x="4067969" y="3213005"/>
                  <a:pt x="4081240" y="3204579"/>
                </a:cubicBezTo>
                <a:cubicBezTo>
                  <a:pt x="4094510" y="3196153"/>
                  <a:pt x="4103688" y="3185434"/>
                  <a:pt x="4108772" y="3172421"/>
                </a:cubicBezTo>
                <a:cubicBezTo>
                  <a:pt x="4113857" y="3159408"/>
                  <a:pt x="4116400" y="3134562"/>
                  <a:pt x="4116400" y="3097882"/>
                </a:cubicBezTo>
                <a:lnTo>
                  <a:pt x="4116400" y="2756967"/>
                </a:lnTo>
                <a:lnTo>
                  <a:pt x="4220952" y="2756967"/>
                </a:lnTo>
                <a:lnTo>
                  <a:pt x="4220952" y="3083272"/>
                </a:lnTo>
                <a:cubicBezTo>
                  <a:pt x="4220952" y="3138339"/>
                  <a:pt x="4217851" y="3176538"/>
                  <a:pt x="4211650" y="3197870"/>
                </a:cubicBezTo>
                <a:cubicBezTo>
                  <a:pt x="4205449" y="3219202"/>
                  <a:pt x="4193604" y="3239790"/>
                  <a:pt x="4176117" y="3259634"/>
                </a:cubicBezTo>
                <a:cubicBezTo>
                  <a:pt x="4158630" y="3279477"/>
                  <a:pt x="4138476" y="3294174"/>
                  <a:pt x="4115656" y="3303724"/>
                </a:cubicBezTo>
                <a:cubicBezTo>
                  <a:pt x="4092836" y="3313274"/>
                  <a:pt x="4066295" y="3318049"/>
                  <a:pt x="4036033" y="3318049"/>
                </a:cubicBezTo>
                <a:cubicBezTo>
                  <a:pt x="3996345" y="3318049"/>
                  <a:pt x="3961805" y="3308933"/>
                  <a:pt x="3932411" y="3290701"/>
                </a:cubicBezTo>
                <a:cubicBezTo>
                  <a:pt x="3903017" y="3272470"/>
                  <a:pt x="3881995" y="3249650"/>
                  <a:pt x="3869345" y="3222241"/>
                </a:cubicBezTo>
                <a:cubicBezTo>
                  <a:pt x="3856695" y="3194831"/>
                  <a:pt x="3850370" y="3148509"/>
                  <a:pt x="3850370" y="3083272"/>
                </a:cubicBezTo>
                <a:close/>
                <a:moveTo>
                  <a:pt x="2816238" y="2756967"/>
                </a:moveTo>
                <a:lnTo>
                  <a:pt x="3115010" y="2756967"/>
                </a:lnTo>
                <a:lnTo>
                  <a:pt x="3115010" y="2858914"/>
                </a:lnTo>
                <a:lnTo>
                  <a:pt x="2919673" y="2858914"/>
                </a:lnTo>
                <a:lnTo>
                  <a:pt x="2919673" y="2957885"/>
                </a:lnTo>
                <a:lnTo>
                  <a:pt x="3115010" y="2957885"/>
                </a:lnTo>
                <a:lnTo>
                  <a:pt x="3115010" y="3057971"/>
                </a:lnTo>
                <a:lnTo>
                  <a:pt x="2919673" y="3057971"/>
                </a:lnTo>
                <a:lnTo>
                  <a:pt x="2919673" y="3201963"/>
                </a:lnTo>
                <a:lnTo>
                  <a:pt x="3115010" y="3201963"/>
                </a:lnTo>
                <a:lnTo>
                  <a:pt x="3115010" y="3304282"/>
                </a:lnTo>
                <a:lnTo>
                  <a:pt x="2816238" y="3304282"/>
                </a:lnTo>
                <a:close/>
                <a:moveTo>
                  <a:pt x="2384785" y="2756967"/>
                </a:moveTo>
                <a:lnTo>
                  <a:pt x="2495162" y="2756967"/>
                </a:lnTo>
                <a:cubicBezTo>
                  <a:pt x="2555615" y="2756967"/>
                  <a:pt x="2598664" y="2762362"/>
                  <a:pt x="2624308" y="2773152"/>
                </a:cubicBezTo>
                <a:cubicBezTo>
                  <a:pt x="2649952" y="2783942"/>
                  <a:pt x="2670579" y="2801863"/>
                  <a:pt x="2686188" y="2826916"/>
                </a:cubicBezTo>
                <a:cubicBezTo>
                  <a:pt x="2701798" y="2851969"/>
                  <a:pt x="2709602" y="2881610"/>
                  <a:pt x="2709602" y="2915841"/>
                </a:cubicBezTo>
                <a:cubicBezTo>
                  <a:pt x="2709602" y="2951808"/>
                  <a:pt x="2700984" y="2981883"/>
                  <a:pt x="2683746" y="3006068"/>
                </a:cubicBezTo>
                <a:cubicBezTo>
                  <a:pt x="2666509" y="3030252"/>
                  <a:pt x="2640529" y="3048546"/>
                  <a:pt x="2605806" y="3060948"/>
                </a:cubicBezTo>
                <a:lnTo>
                  <a:pt x="2735461" y="3304282"/>
                </a:lnTo>
                <a:lnTo>
                  <a:pt x="2621573" y="3304282"/>
                </a:lnTo>
                <a:lnTo>
                  <a:pt x="2498499" y="3072482"/>
                </a:lnTo>
                <a:lnTo>
                  <a:pt x="2488964" y="3072482"/>
                </a:lnTo>
                <a:lnTo>
                  <a:pt x="2488964" y="3304282"/>
                </a:lnTo>
                <a:lnTo>
                  <a:pt x="2384785" y="3304282"/>
                </a:lnTo>
                <a:close/>
                <a:moveTo>
                  <a:pt x="7941171" y="2743200"/>
                </a:moveTo>
                <a:cubicBezTo>
                  <a:pt x="8018860" y="2743200"/>
                  <a:pt x="8085566" y="2771230"/>
                  <a:pt x="8141289" y="2827291"/>
                </a:cubicBezTo>
                <a:cubicBezTo>
                  <a:pt x="8197013" y="2883351"/>
                  <a:pt x="8224874" y="2951689"/>
                  <a:pt x="8224874" y="3032304"/>
                </a:cubicBezTo>
                <a:cubicBezTo>
                  <a:pt x="8224874" y="3106474"/>
                  <a:pt x="8200810" y="3170472"/>
                  <a:pt x="8152681" y="3224299"/>
                </a:cubicBezTo>
                <a:lnTo>
                  <a:pt x="8247943" y="3347442"/>
                </a:lnTo>
                <a:lnTo>
                  <a:pt x="8124607" y="3347442"/>
                </a:lnTo>
                <a:lnTo>
                  <a:pt x="8076215" y="3285173"/>
                </a:lnTo>
                <a:cubicBezTo>
                  <a:pt x="8036229" y="3307090"/>
                  <a:pt x="7991646" y="3318049"/>
                  <a:pt x="7942467" y="3318049"/>
                </a:cubicBezTo>
                <a:cubicBezTo>
                  <a:pt x="7860259" y="3318049"/>
                  <a:pt x="7791959" y="3289709"/>
                  <a:pt x="7737567" y="3233031"/>
                </a:cubicBezTo>
                <a:cubicBezTo>
                  <a:pt x="7683175" y="3176352"/>
                  <a:pt x="7655979" y="3108821"/>
                  <a:pt x="7655979" y="3030438"/>
                </a:cubicBezTo>
                <a:cubicBezTo>
                  <a:pt x="7655979" y="2978100"/>
                  <a:pt x="7668638" y="2930041"/>
                  <a:pt x="7693956" y="2886261"/>
                </a:cubicBezTo>
                <a:cubicBezTo>
                  <a:pt x="7719274" y="2842481"/>
                  <a:pt x="7754085" y="2807692"/>
                  <a:pt x="7798389" y="2781895"/>
                </a:cubicBezTo>
                <a:cubicBezTo>
                  <a:pt x="7842692" y="2756099"/>
                  <a:pt x="7890286" y="2743200"/>
                  <a:pt x="7941171" y="2743200"/>
                </a:cubicBezTo>
                <a:close/>
                <a:moveTo>
                  <a:pt x="5817468" y="2743200"/>
                </a:moveTo>
                <a:cubicBezTo>
                  <a:pt x="5894909" y="2743200"/>
                  <a:pt x="5961491" y="2771229"/>
                  <a:pt x="6017215" y="2827288"/>
                </a:cubicBezTo>
                <a:cubicBezTo>
                  <a:pt x="6072938" y="2883347"/>
                  <a:pt x="6100800" y="2951683"/>
                  <a:pt x="6100800" y="3032299"/>
                </a:cubicBezTo>
                <a:cubicBezTo>
                  <a:pt x="6100800" y="3112170"/>
                  <a:pt x="6073310" y="3179763"/>
                  <a:pt x="6018331" y="3235077"/>
                </a:cubicBezTo>
                <a:cubicBezTo>
                  <a:pt x="5963352" y="3290392"/>
                  <a:pt x="5896645" y="3318049"/>
                  <a:pt x="5818212" y="3318049"/>
                </a:cubicBezTo>
                <a:cubicBezTo>
                  <a:pt x="5736054" y="3318049"/>
                  <a:pt x="5667797" y="3289647"/>
                  <a:pt x="5613440" y="3232845"/>
                </a:cubicBezTo>
                <a:cubicBezTo>
                  <a:pt x="5559083" y="3176042"/>
                  <a:pt x="5531904" y="3108573"/>
                  <a:pt x="5531904" y="3030438"/>
                </a:cubicBezTo>
                <a:cubicBezTo>
                  <a:pt x="5531904" y="2978100"/>
                  <a:pt x="5544563" y="2929979"/>
                  <a:pt x="5569881" y="2886075"/>
                </a:cubicBezTo>
                <a:cubicBezTo>
                  <a:pt x="5595200" y="2842171"/>
                  <a:pt x="5630010" y="2807382"/>
                  <a:pt x="5674314" y="2781709"/>
                </a:cubicBezTo>
                <a:cubicBezTo>
                  <a:pt x="5718617" y="2756036"/>
                  <a:pt x="5766335" y="2743200"/>
                  <a:pt x="5817468" y="2743200"/>
                </a:cubicBezTo>
                <a:close/>
                <a:moveTo>
                  <a:pt x="3484922" y="2743200"/>
                </a:moveTo>
                <a:cubicBezTo>
                  <a:pt x="3532548" y="2743200"/>
                  <a:pt x="3577072" y="2752006"/>
                  <a:pt x="3618495" y="2769617"/>
                </a:cubicBezTo>
                <a:cubicBezTo>
                  <a:pt x="3653470" y="2784500"/>
                  <a:pt x="3687701" y="2810049"/>
                  <a:pt x="3721187" y="2846263"/>
                </a:cubicBezTo>
                <a:lnTo>
                  <a:pt x="3647825" y="2918817"/>
                </a:lnTo>
                <a:cubicBezTo>
                  <a:pt x="3601401" y="2869704"/>
                  <a:pt x="3547281" y="2845147"/>
                  <a:pt x="3485463" y="2845147"/>
                </a:cubicBezTo>
                <a:cubicBezTo>
                  <a:pt x="3431587" y="2845147"/>
                  <a:pt x="3386463" y="2863007"/>
                  <a:pt x="3350093" y="2898725"/>
                </a:cubicBezTo>
                <a:cubicBezTo>
                  <a:pt x="3313724" y="2934444"/>
                  <a:pt x="3295539" y="2977853"/>
                  <a:pt x="3295539" y="3028950"/>
                </a:cubicBezTo>
                <a:cubicBezTo>
                  <a:pt x="3295539" y="3081784"/>
                  <a:pt x="3314410" y="3126557"/>
                  <a:pt x="3352154" y="3163267"/>
                </a:cubicBezTo>
                <a:cubicBezTo>
                  <a:pt x="3389898" y="3199978"/>
                  <a:pt x="3436456" y="3218334"/>
                  <a:pt x="3491829" y="3218334"/>
                </a:cubicBezTo>
                <a:cubicBezTo>
                  <a:pt x="3527834" y="3218334"/>
                  <a:pt x="3558191" y="3210769"/>
                  <a:pt x="3582899" y="3195637"/>
                </a:cubicBezTo>
                <a:cubicBezTo>
                  <a:pt x="3607606" y="3180507"/>
                  <a:pt x="3627534" y="3156818"/>
                  <a:pt x="3642680" y="3124572"/>
                </a:cubicBezTo>
                <a:lnTo>
                  <a:pt x="3484178" y="3124572"/>
                </a:lnTo>
                <a:lnTo>
                  <a:pt x="3484178" y="3026718"/>
                </a:lnTo>
                <a:lnTo>
                  <a:pt x="3759510" y="3026718"/>
                </a:lnTo>
                <a:lnTo>
                  <a:pt x="3760254" y="3049786"/>
                </a:lnTo>
                <a:cubicBezTo>
                  <a:pt x="3760254" y="3097659"/>
                  <a:pt x="3747852" y="3143052"/>
                  <a:pt x="3723048" y="3185964"/>
                </a:cubicBezTo>
                <a:cubicBezTo>
                  <a:pt x="3698242" y="3228876"/>
                  <a:pt x="3666120" y="3261618"/>
                  <a:pt x="3626681" y="3284190"/>
                </a:cubicBezTo>
                <a:cubicBezTo>
                  <a:pt x="3587242" y="3306763"/>
                  <a:pt x="3540981" y="3318049"/>
                  <a:pt x="3487899" y="3318049"/>
                </a:cubicBezTo>
                <a:cubicBezTo>
                  <a:pt x="3431096" y="3318049"/>
                  <a:pt x="3380433" y="3305708"/>
                  <a:pt x="3335908" y="3281028"/>
                </a:cubicBezTo>
                <a:cubicBezTo>
                  <a:pt x="3291384" y="3256347"/>
                  <a:pt x="3256161" y="3221186"/>
                  <a:pt x="3230240" y="3175546"/>
                </a:cubicBezTo>
                <a:cubicBezTo>
                  <a:pt x="3204319" y="3129905"/>
                  <a:pt x="3191359" y="3080668"/>
                  <a:pt x="3191359" y="3027834"/>
                </a:cubicBezTo>
                <a:cubicBezTo>
                  <a:pt x="3191359" y="2955404"/>
                  <a:pt x="3215296" y="2892400"/>
                  <a:pt x="3263168" y="2838822"/>
                </a:cubicBezTo>
                <a:cubicBezTo>
                  <a:pt x="3319971" y="2775074"/>
                  <a:pt x="3393889" y="2743200"/>
                  <a:pt x="3484922" y="2743200"/>
                </a:cubicBezTo>
                <a:close/>
                <a:moveTo>
                  <a:pt x="8716677" y="2732782"/>
                </a:moveTo>
                <a:lnTo>
                  <a:pt x="8845413" y="2732782"/>
                </a:lnTo>
                <a:cubicBezTo>
                  <a:pt x="8885100" y="2795786"/>
                  <a:pt x="8912820" y="2854759"/>
                  <a:pt x="8928571" y="2909701"/>
                </a:cubicBezTo>
                <a:cubicBezTo>
                  <a:pt x="8944322" y="2964644"/>
                  <a:pt x="8952197" y="3029322"/>
                  <a:pt x="8952197" y="3103736"/>
                </a:cubicBezTo>
                <a:cubicBezTo>
                  <a:pt x="8952197" y="3176662"/>
                  <a:pt x="8943887" y="3240534"/>
                  <a:pt x="8927269" y="3295352"/>
                </a:cubicBezTo>
                <a:cubicBezTo>
                  <a:pt x="8910650" y="3350171"/>
                  <a:pt x="8883364" y="3405981"/>
                  <a:pt x="8845413" y="3462784"/>
                </a:cubicBezTo>
                <a:lnTo>
                  <a:pt x="8716677" y="3462784"/>
                </a:lnTo>
                <a:cubicBezTo>
                  <a:pt x="8760829" y="3412927"/>
                  <a:pt x="8793757" y="3358914"/>
                  <a:pt x="8815462" y="3300747"/>
                </a:cubicBezTo>
                <a:cubicBezTo>
                  <a:pt x="8837166" y="3242581"/>
                  <a:pt x="8848018" y="3175918"/>
                  <a:pt x="8848018" y="3100760"/>
                </a:cubicBezTo>
                <a:cubicBezTo>
                  <a:pt x="8848018" y="3019648"/>
                  <a:pt x="8835987" y="2948459"/>
                  <a:pt x="8811927" y="2887191"/>
                </a:cubicBezTo>
                <a:cubicBezTo>
                  <a:pt x="8793076" y="2839814"/>
                  <a:pt x="8761325" y="2788345"/>
                  <a:pt x="8716677" y="2732782"/>
                </a:cubicBezTo>
                <a:close/>
                <a:moveTo>
                  <a:pt x="6933344" y="2732782"/>
                </a:moveTo>
                <a:lnTo>
                  <a:pt x="7062080" y="2732782"/>
                </a:lnTo>
                <a:cubicBezTo>
                  <a:pt x="7017928" y="2782639"/>
                  <a:pt x="6985000" y="2836714"/>
                  <a:pt x="6963296" y="2895005"/>
                </a:cubicBezTo>
                <a:cubicBezTo>
                  <a:pt x="6941592" y="2953296"/>
                  <a:pt x="6930740" y="3019896"/>
                  <a:pt x="6930740" y="3094806"/>
                </a:cubicBezTo>
                <a:cubicBezTo>
                  <a:pt x="6930740" y="3175918"/>
                  <a:pt x="6942770" y="3247231"/>
                  <a:pt x="6966830" y="3308747"/>
                </a:cubicBezTo>
                <a:cubicBezTo>
                  <a:pt x="6985682" y="3356124"/>
                  <a:pt x="7017432" y="3407470"/>
                  <a:pt x="7062080" y="3462784"/>
                </a:cubicBezTo>
                <a:lnTo>
                  <a:pt x="6933344" y="3462784"/>
                </a:lnTo>
                <a:cubicBezTo>
                  <a:pt x="6893656" y="3399780"/>
                  <a:pt x="6865937" y="3340807"/>
                  <a:pt x="6850186" y="3285865"/>
                </a:cubicBezTo>
                <a:cubicBezTo>
                  <a:pt x="6834436" y="3230922"/>
                  <a:pt x="6826560" y="3166244"/>
                  <a:pt x="6826560" y="3091830"/>
                </a:cubicBezTo>
                <a:cubicBezTo>
                  <a:pt x="6826560" y="3018904"/>
                  <a:pt x="6834869" y="2955032"/>
                  <a:pt x="6851489" y="2900214"/>
                </a:cubicBezTo>
                <a:cubicBezTo>
                  <a:pt x="6868108" y="2845395"/>
                  <a:pt x="6895393" y="2789585"/>
                  <a:pt x="6933344" y="2732782"/>
                </a:cubicBezTo>
                <a:close/>
                <a:moveTo>
                  <a:pt x="9579991" y="1987674"/>
                </a:moveTo>
                <a:lnTo>
                  <a:pt x="9506559" y="2175570"/>
                </a:lnTo>
                <a:lnTo>
                  <a:pt x="9652987" y="2175570"/>
                </a:lnTo>
                <a:close/>
                <a:moveTo>
                  <a:pt x="8046467" y="1987674"/>
                </a:moveTo>
                <a:lnTo>
                  <a:pt x="7973035" y="2175570"/>
                </a:lnTo>
                <a:lnTo>
                  <a:pt x="8119462" y="2175570"/>
                </a:lnTo>
                <a:close/>
                <a:moveTo>
                  <a:pt x="5703317" y="1987674"/>
                </a:moveTo>
                <a:lnTo>
                  <a:pt x="5629885" y="2175570"/>
                </a:lnTo>
                <a:lnTo>
                  <a:pt x="5776312" y="2175570"/>
                </a:lnTo>
                <a:close/>
                <a:moveTo>
                  <a:pt x="1959992" y="1987674"/>
                </a:moveTo>
                <a:lnTo>
                  <a:pt x="1886561" y="2175570"/>
                </a:lnTo>
                <a:lnTo>
                  <a:pt x="2032988" y="2175570"/>
                </a:lnTo>
                <a:close/>
                <a:moveTo>
                  <a:pt x="9032638" y="1944142"/>
                </a:moveTo>
                <a:lnTo>
                  <a:pt x="9032638" y="2056507"/>
                </a:lnTo>
                <a:lnTo>
                  <a:pt x="9065282" y="2056507"/>
                </a:lnTo>
                <a:cubicBezTo>
                  <a:pt x="9098416" y="2056507"/>
                  <a:pt x="9121226" y="2052152"/>
                  <a:pt x="9133714" y="2043441"/>
                </a:cubicBezTo>
                <a:cubicBezTo>
                  <a:pt x="9146201" y="2034730"/>
                  <a:pt x="9152445" y="2020296"/>
                  <a:pt x="9152445" y="2000139"/>
                </a:cubicBezTo>
                <a:cubicBezTo>
                  <a:pt x="9152445" y="1988193"/>
                  <a:pt x="9149355" y="1977804"/>
                  <a:pt x="9143172" y="1968969"/>
                </a:cubicBezTo>
                <a:cubicBezTo>
                  <a:pt x="9136991" y="1960134"/>
                  <a:pt x="9128707" y="1953788"/>
                  <a:pt x="9118323" y="1949929"/>
                </a:cubicBezTo>
                <a:cubicBezTo>
                  <a:pt x="9107937" y="1946071"/>
                  <a:pt x="9088897" y="1944142"/>
                  <a:pt x="9061201" y="1944142"/>
                </a:cubicBezTo>
                <a:close/>
                <a:moveTo>
                  <a:pt x="6156089" y="1944142"/>
                </a:moveTo>
                <a:lnTo>
                  <a:pt x="6156089" y="2056507"/>
                </a:lnTo>
                <a:lnTo>
                  <a:pt x="6188733" y="2056507"/>
                </a:lnTo>
                <a:cubicBezTo>
                  <a:pt x="6221867" y="2056507"/>
                  <a:pt x="6244677" y="2052152"/>
                  <a:pt x="6257164" y="2043441"/>
                </a:cubicBezTo>
                <a:cubicBezTo>
                  <a:pt x="6269652" y="2034730"/>
                  <a:pt x="6275896" y="2020296"/>
                  <a:pt x="6275896" y="2000139"/>
                </a:cubicBezTo>
                <a:cubicBezTo>
                  <a:pt x="6275896" y="1988193"/>
                  <a:pt x="6272805" y="1977804"/>
                  <a:pt x="6266623" y="1968969"/>
                </a:cubicBezTo>
                <a:cubicBezTo>
                  <a:pt x="6260442" y="1960134"/>
                  <a:pt x="6252158" y="1953788"/>
                  <a:pt x="6241773" y="1949929"/>
                </a:cubicBezTo>
                <a:cubicBezTo>
                  <a:pt x="6231388" y="1946071"/>
                  <a:pt x="6212347" y="1944142"/>
                  <a:pt x="6184651" y="1944142"/>
                </a:cubicBezTo>
                <a:close/>
                <a:moveTo>
                  <a:pt x="1412639" y="1944142"/>
                </a:moveTo>
                <a:lnTo>
                  <a:pt x="1412639" y="2056507"/>
                </a:lnTo>
                <a:lnTo>
                  <a:pt x="1445283" y="2056507"/>
                </a:lnTo>
                <a:cubicBezTo>
                  <a:pt x="1478417" y="2056507"/>
                  <a:pt x="1501227" y="2052152"/>
                  <a:pt x="1513715" y="2043441"/>
                </a:cubicBezTo>
                <a:cubicBezTo>
                  <a:pt x="1526202" y="2034730"/>
                  <a:pt x="1532446" y="2020296"/>
                  <a:pt x="1532446" y="2000139"/>
                </a:cubicBezTo>
                <a:cubicBezTo>
                  <a:pt x="1532446" y="1988193"/>
                  <a:pt x="1529355" y="1977804"/>
                  <a:pt x="1523173" y="1968969"/>
                </a:cubicBezTo>
                <a:cubicBezTo>
                  <a:pt x="1516992" y="1960134"/>
                  <a:pt x="1508708" y="1953788"/>
                  <a:pt x="1498323" y="1949929"/>
                </a:cubicBezTo>
                <a:cubicBezTo>
                  <a:pt x="1487938" y="1946071"/>
                  <a:pt x="1468898" y="1944142"/>
                  <a:pt x="1441202" y="1944142"/>
                </a:cubicBezTo>
                <a:close/>
                <a:moveTo>
                  <a:pt x="8491798" y="1943026"/>
                </a:moveTo>
                <a:lnTo>
                  <a:pt x="8491798" y="2288307"/>
                </a:lnTo>
                <a:lnTo>
                  <a:pt x="8540167" y="2288307"/>
                </a:lnTo>
                <a:cubicBezTo>
                  <a:pt x="8587792" y="2288307"/>
                  <a:pt x="8622332" y="2282844"/>
                  <a:pt x="8643788" y="2271918"/>
                </a:cubicBezTo>
                <a:cubicBezTo>
                  <a:pt x="8665245" y="2260993"/>
                  <a:pt x="8682793" y="2242618"/>
                  <a:pt x="8696436" y="2216794"/>
                </a:cubicBezTo>
                <a:cubicBezTo>
                  <a:pt x="8710079" y="2190970"/>
                  <a:pt x="8716900" y="2159185"/>
                  <a:pt x="8716900" y="2121439"/>
                </a:cubicBezTo>
                <a:cubicBezTo>
                  <a:pt x="8716900" y="2063334"/>
                  <a:pt x="8700653" y="2018265"/>
                  <a:pt x="8668159" y="1986232"/>
                </a:cubicBezTo>
                <a:cubicBezTo>
                  <a:pt x="8638889" y="1957428"/>
                  <a:pt x="8591884" y="1943026"/>
                  <a:pt x="8527144" y="1943026"/>
                </a:cubicBezTo>
                <a:close/>
                <a:moveTo>
                  <a:pt x="6960096" y="1930747"/>
                </a:moveTo>
                <a:cubicBezTo>
                  <a:pt x="6908944" y="1930747"/>
                  <a:pt x="6866111" y="1948359"/>
                  <a:pt x="6831598" y="1983581"/>
                </a:cubicBezTo>
                <a:cubicBezTo>
                  <a:pt x="6797085" y="2018804"/>
                  <a:pt x="6779828" y="2063576"/>
                  <a:pt x="6779828" y="2117899"/>
                </a:cubicBezTo>
                <a:cubicBezTo>
                  <a:pt x="6779828" y="2178422"/>
                  <a:pt x="6801568" y="2226295"/>
                  <a:pt x="6845051" y="2261518"/>
                </a:cubicBezTo>
                <a:cubicBezTo>
                  <a:pt x="6879087" y="2289051"/>
                  <a:pt x="6917723" y="2302818"/>
                  <a:pt x="6960956" y="2302818"/>
                </a:cubicBezTo>
                <a:cubicBezTo>
                  <a:pt x="6985804" y="2302818"/>
                  <a:pt x="7009159" y="2297969"/>
                  <a:pt x="7031022" y="2288272"/>
                </a:cubicBezTo>
                <a:lnTo>
                  <a:pt x="6933016" y="2162175"/>
                </a:lnTo>
                <a:lnTo>
                  <a:pt x="7057305" y="2162175"/>
                </a:lnTo>
                <a:lnTo>
                  <a:pt x="7106506" y="2225770"/>
                </a:lnTo>
                <a:cubicBezTo>
                  <a:pt x="7128582" y="2193032"/>
                  <a:pt x="7139620" y="2156821"/>
                  <a:pt x="7139620" y="2117137"/>
                </a:cubicBezTo>
                <a:cubicBezTo>
                  <a:pt x="7139620" y="2065299"/>
                  <a:pt x="7122115" y="2021275"/>
                  <a:pt x="7087103" y="1985064"/>
                </a:cubicBezTo>
                <a:cubicBezTo>
                  <a:pt x="7052091" y="1948853"/>
                  <a:pt x="7009756" y="1930747"/>
                  <a:pt x="6960096" y="1930747"/>
                </a:cubicBezTo>
                <a:close/>
                <a:moveTo>
                  <a:pt x="10237923" y="1842567"/>
                </a:moveTo>
                <a:lnTo>
                  <a:pt x="10341359" y="1842567"/>
                </a:lnTo>
                <a:lnTo>
                  <a:pt x="10341359" y="2389882"/>
                </a:lnTo>
                <a:lnTo>
                  <a:pt x="10237923" y="2389882"/>
                </a:lnTo>
                <a:close/>
                <a:moveTo>
                  <a:pt x="9867564" y="1842567"/>
                </a:moveTo>
                <a:lnTo>
                  <a:pt x="10170057" y="1842567"/>
                </a:lnTo>
                <a:lnTo>
                  <a:pt x="10170057" y="1945258"/>
                </a:lnTo>
                <a:lnTo>
                  <a:pt x="10070342" y="1945258"/>
                </a:lnTo>
                <a:lnTo>
                  <a:pt x="10070342" y="2389882"/>
                </a:lnTo>
                <a:lnTo>
                  <a:pt x="9964675" y="2389882"/>
                </a:lnTo>
                <a:lnTo>
                  <a:pt x="9964675" y="1945258"/>
                </a:lnTo>
                <a:lnTo>
                  <a:pt x="9867564" y="1945258"/>
                </a:lnTo>
                <a:close/>
                <a:moveTo>
                  <a:pt x="9526512" y="1842567"/>
                </a:moveTo>
                <a:lnTo>
                  <a:pt x="9632168" y="1842567"/>
                </a:lnTo>
                <a:lnTo>
                  <a:pt x="9842673" y="2389882"/>
                </a:lnTo>
                <a:lnTo>
                  <a:pt x="9734400" y="2389882"/>
                </a:lnTo>
                <a:lnTo>
                  <a:pt x="9691577" y="2277145"/>
                </a:lnTo>
                <a:lnTo>
                  <a:pt x="9468248" y="2277145"/>
                </a:lnTo>
                <a:lnTo>
                  <a:pt x="9423721" y="2389882"/>
                </a:lnTo>
                <a:lnTo>
                  <a:pt x="9315449" y="2389882"/>
                </a:lnTo>
                <a:close/>
                <a:moveTo>
                  <a:pt x="8928459" y="1842567"/>
                </a:moveTo>
                <a:lnTo>
                  <a:pt x="9038836" y="1842567"/>
                </a:lnTo>
                <a:cubicBezTo>
                  <a:pt x="9099290" y="1842567"/>
                  <a:pt x="9142339" y="1847962"/>
                  <a:pt x="9167982" y="1858752"/>
                </a:cubicBezTo>
                <a:cubicBezTo>
                  <a:pt x="9193626" y="1869542"/>
                  <a:pt x="9214253" y="1887463"/>
                  <a:pt x="9229862" y="1912516"/>
                </a:cubicBezTo>
                <a:cubicBezTo>
                  <a:pt x="9245472" y="1937569"/>
                  <a:pt x="9253276" y="1967210"/>
                  <a:pt x="9253276" y="2001441"/>
                </a:cubicBezTo>
                <a:cubicBezTo>
                  <a:pt x="9253276" y="2037408"/>
                  <a:pt x="9244658" y="2067483"/>
                  <a:pt x="9227421" y="2091668"/>
                </a:cubicBezTo>
                <a:cubicBezTo>
                  <a:pt x="9210183" y="2115852"/>
                  <a:pt x="9184204" y="2134146"/>
                  <a:pt x="9149480" y="2146548"/>
                </a:cubicBezTo>
                <a:lnTo>
                  <a:pt x="9279135" y="2389882"/>
                </a:lnTo>
                <a:lnTo>
                  <a:pt x="9165247" y="2389882"/>
                </a:lnTo>
                <a:lnTo>
                  <a:pt x="9042173" y="2158082"/>
                </a:lnTo>
                <a:lnTo>
                  <a:pt x="9032638" y="2158082"/>
                </a:lnTo>
                <a:lnTo>
                  <a:pt x="9032638" y="2389882"/>
                </a:lnTo>
                <a:lnTo>
                  <a:pt x="8928459" y="2389882"/>
                </a:lnTo>
                <a:close/>
                <a:moveTo>
                  <a:pt x="8388362" y="1842567"/>
                </a:moveTo>
                <a:lnTo>
                  <a:pt x="8511785" y="1842567"/>
                </a:lnTo>
                <a:cubicBezTo>
                  <a:pt x="8591338" y="1842567"/>
                  <a:pt x="8650446" y="1852427"/>
                  <a:pt x="8689108" y="1872146"/>
                </a:cubicBezTo>
                <a:cubicBezTo>
                  <a:pt x="8727770" y="1891866"/>
                  <a:pt x="8759617" y="1923926"/>
                  <a:pt x="8784648" y="1968326"/>
                </a:cubicBezTo>
                <a:cubicBezTo>
                  <a:pt x="8809680" y="2012727"/>
                  <a:pt x="8822196" y="2064569"/>
                  <a:pt x="8822196" y="2123852"/>
                </a:cubicBezTo>
                <a:cubicBezTo>
                  <a:pt x="8822196" y="2166020"/>
                  <a:pt x="8815195" y="2204777"/>
                  <a:pt x="8801191" y="2240124"/>
                </a:cubicBezTo>
                <a:cubicBezTo>
                  <a:pt x="8787188" y="2275470"/>
                  <a:pt x="8767857" y="2304802"/>
                  <a:pt x="8743197" y="2328118"/>
                </a:cubicBezTo>
                <a:cubicBezTo>
                  <a:pt x="8718538" y="2351435"/>
                  <a:pt x="8691834" y="2367558"/>
                  <a:pt x="8663086" y="2376487"/>
                </a:cubicBezTo>
                <a:cubicBezTo>
                  <a:pt x="8634338" y="2385417"/>
                  <a:pt x="8584524" y="2389882"/>
                  <a:pt x="8513645" y="2389882"/>
                </a:cubicBezTo>
                <a:lnTo>
                  <a:pt x="8388362" y="2389882"/>
                </a:lnTo>
                <a:close/>
                <a:moveTo>
                  <a:pt x="7992987" y="1842567"/>
                </a:moveTo>
                <a:lnTo>
                  <a:pt x="8098644" y="1842567"/>
                </a:lnTo>
                <a:lnTo>
                  <a:pt x="8309148" y="2389882"/>
                </a:lnTo>
                <a:lnTo>
                  <a:pt x="8200876" y="2389882"/>
                </a:lnTo>
                <a:lnTo>
                  <a:pt x="8158053" y="2277145"/>
                </a:lnTo>
                <a:lnTo>
                  <a:pt x="7934723" y="2277145"/>
                </a:lnTo>
                <a:lnTo>
                  <a:pt x="7890197" y="2389882"/>
                </a:lnTo>
                <a:lnTo>
                  <a:pt x="7781925" y="2389882"/>
                </a:lnTo>
                <a:close/>
                <a:moveTo>
                  <a:pt x="7336519" y="1842567"/>
                </a:moveTo>
                <a:lnTo>
                  <a:pt x="7441071" y="1842567"/>
                </a:lnTo>
                <a:lnTo>
                  <a:pt x="7441071" y="2196493"/>
                </a:lnTo>
                <a:cubicBezTo>
                  <a:pt x="7441071" y="2226975"/>
                  <a:pt x="7443738" y="2248537"/>
                  <a:pt x="7449071" y="2261178"/>
                </a:cubicBezTo>
                <a:cubicBezTo>
                  <a:pt x="7454404" y="2273818"/>
                  <a:pt x="7463209" y="2283919"/>
                  <a:pt x="7475488" y="2291478"/>
                </a:cubicBezTo>
                <a:cubicBezTo>
                  <a:pt x="7487766" y="2299038"/>
                  <a:pt x="7502587" y="2302818"/>
                  <a:pt x="7519950" y="2302818"/>
                </a:cubicBezTo>
                <a:cubicBezTo>
                  <a:pt x="7538305" y="2302818"/>
                  <a:pt x="7554118" y="2298605"/>
                  <a:pt x="7567389" y="2290179"/>
                </a:cubicBezTo>
                <a:cubicBezTo>
                  <a:pt x="7580660" y="2281753"/>
                  <a:pt x="7589837" y="2271034"/>
                  <a:pt x="7594922" y="2258021"/>
                </a:cubicBezTo>
                <a:cubicBezTo>
                  <a:pt x="7600007" y="2245008"/>
                  <a:pt x="7602550" y="2220162"/>
                  <a:pt x="7602550" y="2183482"/>
                </a:cubicBezTo>
                <a:lnTo>
                  <a:pt x="7602550" y="1842567"/>
                </a:lnTo>
                <a:lnTo>
                  <a:pt x="7707101" y="1842567"/>
                </a:lnTo>
                <a:lnTo>
                  <a:pt x="7707101" y="2168872"/>
                </a:lnTo>
                <a:cubicBezTo>
                  <a:pt x="7707101" y="2223939"/>
                  <a:pt x="7704001" y="2262138"/>
                  <a:pt x="7697800" y="2283470"/>
                </a:cubicBezTo>
                <a:cubicBezTo>
                  <a:pt x="7691598" y="2304802"/>
                  <a:pt x="7679754" y="2325390"/>
                  <a:pt x="7662267" y="2345234"/>
                </a:cubicBezTo>
                <a:cubicBezTo>
                  <a:pt x="7644780" y="2365077"/>
                  <a:pt x="7624625" y="2379774"/>
                  <a:pt x="7601805" y="2389324"/>
                </a:cubicBezTo>
                <a:cubicBezTo>
                  <a:pt x="7578985" y="2398874"/>
                  <a:pt x="7552444" y="2403649"/>
                  <a:pt x="7522183" y="2403649"/>
                </a:cubicBezTo>
                <a:cubicBezTo>
                  <a:pt x="7482495" y="2403649"/>
                  <a:pt x="7447955" y="2394533"/>
                  <a:pt x="7418561" y="2376301"/>
                </a:cubicBezTo>
                <a:cubicBezTo>
                  <a:pt x="7389167" y="2358070"/>
                  <a:pt x="7368145" y="2335250"/>
                  <a:pt x="7355495" y="2307841"/>
                </a:cubicBezTo>
                <a:cubicBezTo>
                  <a:pt x="7342845" y="2280431"/>
                  <a:pt x="7336519" y="2234109"/>
                  <a:pt x="7336519" y="2168872"/>
                </a:cubicBezTo>
                <a:close/>
                <a:moveTo>
                  <a:pt x="6051910" y="1842567"/>
                </a:moveTo>
                <a:lnTo>
                  <a:pt x="6162287" y="1842567"/>
                </a:lnTo>
                <a:cubicBezTo>
                  <a:pt x="6222740" y="1842567"/>
                  <a:pt x="6265789" y="1847962"/>
                  <a:pt x="6291433" y="1858752"/>
                </a:cubicBezTo>
                <a:cubicBezTo>
                  <a:pt x="6317076" y="1869542"/>
                  <a:pt x="6337703" y="1887463"/>
                  <a:pt x="6353313" y="1912516"/>
                </a:cubicBezTo>
                <a:cubicBezTo>
                  <a:pt x="6368922" y="1937569"/>
                  <a:pt x="6376727" y="1967210"/>
                  <a:pt x="6376727" y="2001441"/>
                </a:cubicBezTo>
                <a:cubicBezTo>
                  <a:pt x="6376727" y="2037408"/>
                  <a:pt x="6368108" y="2067483"/>
                  <a:pt x="6350871" y="2091668"/>
                </a:cubicBezTo>
                <a:cubicBezTo>
                  <a:pt x="6333634" y="2115852"/>
                  <a:pt x="6307654" y="2134146"/>
                  <a:pt x="6272931" y="2146548"/>
                </a:cubicBezTo>
                <a:lnTo>
                  <a:pt x="6402586" y="2389882"/>
                </a:lnTo>
                <a:lnTo>
                  <a:pt x="6288697" y="2389882"/>
                </a:lnTo>
                <a:lnTo>
                  <a:pt x="6165624" y="2158082"/>
                </a:lnTo>
                <a:lnTo>
                  <a:pt x="6156089" y="2158082"/>
                </a:lnTo>
                <a:lnTo>
                  <a:pt x="6156089" y="2389882"/>
                </a:lnTo>
                <a:lnTo>
                  <a:pt x="6051910" y="2389882"/>
                </a:lnTo>
                <a:close/>
                <a:moveTo>
                  <a:pt x="5649838" y="1842567"/>
                </a:moveTo>
                <a:lnTo>
                  <a:pt x="5755494" y="1842567"/>
                </a:lnTo>
                <a:lnTo>
                  <a:pt x="5965999" y="2389882"/>
                </a:lnTo>
                <a:lnTo>
                  <a:pt x="5857726" y="2389882"/>
                </a:lnTo>
                <a:lnTo>
                  <a:pt x="5814903" y="2277145"/>
                </a:lnTo>
                <a:lnTo>
                  <a:pt x="5591574" y="2277145"/>
                </a:lnTo>
                <a:lnTo>
                  <a:pt x="5547047" y="2389882"/>
                </a:lnTo>
                <a:lnTo>
                  <a:pt x="5438775" y="2389882"/>
                </a:lnTo>
                <a:close/>
                <a:moveTo>
                  <a:pt x="5083187" y="1842567"/>
                </a:moveTo>
                <a:lnTo>
                  <a:pt x="5381960" y="1842567"/>
                </a:lnTo>
                <a:lnTo>
                  <a:pt x="5381960" y="1944514"/>
                </a:lnTo>
                <a:lnTo>
                  <a:pt x="5186623" y="1944514"/>
                </a:lnTo>
                <a:lnTo>
                  <a:pt x="5186623" y="2043485"/>
                </a:lnTo>
                <a:lnTo>
                  <a:pt x="5381960" y="2043485"/>
                </a:lnTo>
                <a:lnTo>
                  <a:pt x="5381960" y="2143572"/>
                </a:lnTo>
                <a:lnTo>
                  <a:pt x="5186623" y="2143572"/>
                </a:lnTo>
                <a:lnTo>
                  <a:pt x="5186623" y="2287563"/>
                </a:lnTo>
                <a:lnTo>
                  <a:pt x="5381960" y="2287563"/>
                </a:lnTo>
                <a:lnTo>
                  <a:pt x="5381960" y="2389882"/>
                </a:lnTo>
                <a:lnTo>
                  <a:pt x="5083187" y="2389882"/>
                </a:lnTo>
                <a:close/>
                <a:moveTo>
                  <a:pt x="4521212" y="1842567"/>
                </a:moveTo>
                <a:lnTo>
                  <a:pt x="4621148" y="1842567"/>
                </a:lnTo>
                <a:lnTo>
                  <a:pt x="4855331" y="2202731"/>
                </a:lnTo>
                <a:lnTo>
                  <a:pt x="4855331" y="1842567"/>
                </a:lnTo>
                <a:lnTo>
                  <a:pt x="4959511" y="1842567"/>
                </a:lnTo>
                <a:lnTo>
                  <a:pt x="4959511" y="2389882"/>
                </a:lnTo>
                <a:lnTo>
                  <a:pt x="4859290" y="2389882"/>
                </a:lnTo>
                <a:lnTo>
                  <a:pt x="4625392" y="2030834"/>
                </a:lnTo>
                <a:lnTo>
                  <a:pt x="4625392" y="2389882"/>
                </a:lnTo>
                <a:lnTo>
                  <a:pt x="4521212" y="2389882"/>
                </a:lnTo>
                <a:close/>
                <a:moveTo>
                  <a:pt x="4303849" y="1842567"/>
                </a:moveTo>
                <a:lnTo>
                  <a:pt x="4407284" y="1842567"/>
                </a:lnTo>
                <a:lnTo>
                  <a:pt x="4407284" y="2389882"/>
                </a:lnTo>
                <a:lnTo>
                  <a:pt x="4303849" y="2389882"/>
                </a:lnTo>
                <a:close/>
                <a:moveTo>
                  <a:pt x="3977916" y="1842567"/>
                </a:moveTo>
                <a:lnTo>
                  <a:pt x="4082095" y="1842567"/>
                </a:lnTo>
                <a:lnTo>
                  <a:pt x="4082095" y="2290539"/>
                </a:lnTo>
                <a:lnTo>
                  <a:pt x="4233900" y="2290539"/>
                </a:lnTo>
                <a:lnTo>
                  <a:pt x="4233900" y="2389882"/>
                </a:lnTo>
                <a:lnTo>
                  <a:pt x="3977916" y="2389882"/>
                </a:lnTo>
                <a:close/>
                <a:moveTo>
                  <a:pt x="3368688" y="1842567"/>
                </a:moveTo>
                <a:lnTo>
                  <a:pt x="3667461" y="1842567"/>
                </a:lnTo>
                <a:lnTo>
                  <a:pt x="3667461" y="1944514"/>
                </a:lnTo>
                <a:lnTo>
                  <a:pt x="3472124" y="1944514"/>
                </a:lnTo>
                <a:lnTo>
                  <a:pt x="3472124" y="2043485"/>
                </a:lnTo>
                <a:lnTo>
                  <a:pt x="3667461" y="2043485"/>
                </a:lnTo>
                <a:lnTo>
                  <a:pt x="3667461" y="2143572"/>
                </a:lnTo>
                <a:lnTo>
                  <a:pt x="3472124" y="2143572"/>
                </a:lnTo>
                <a:lnTo>
                  <a:pt x="3472124" y="2287563"/>
                </a:lnTo>
                <a:lnTo>
                  <a:pt x="3667461" y="2287563"/>
                </a:lnTo>
                <a:lnTo>
                  <a:pt x="3667461" y="2389882"/>
                </a:lnTo>
                <a:lnTo>
                  <a:pt x="3368688" y="2389882"/>
                </a:lnTo>
                <a:close/>
                <a:moveTo>
                  <a:pt x="2793430" y="1842567"/>
                </a:moveTo>
                <a:lnTo>
                  <a:pt x="2900539" y="1842567"/>
                </a:lnTo>
                <a:lnTo>
                  <a:pt x="3038253" y="2231380"/>
                </a:lnTo>
                <a:lnTo>
                  <a:pt x="3177959" y="1842567"/>
                </a:lnTo>
                <a:lnTo>
                  <a:pt x="3284935" y="1842567"/>
                </a:lnTo>
                <a:lnTo>
                  <a:pt x="3087737" y="2389882"/>
                </a:lnTo>
                <a:lnTo>
                  <a:pt x="2987279" y="2389882"/>
                </a:lnTo>
                <a:close/>
                <a:moveTo>
                  <a:pt x="2617924" y="1842567"/>
                </a:moveTo>
                <a:lnTo>
                  <a:pt x="2721360" y="1842567"/>
                </a:lnTo>
                <a:lnTo>
                  <a:pt x="2721360" y="2389882"/>
                </a:lnTo>
                <a:lnTo>
                  <a:pt x="2617924" y="2389882"/>
                </a:lnTo>
                <a:close/>
                <a:moveTo>
                  <a:pt x="2247566" y="1842567"/>
                </a:moveTo>
                <a:lnTo>
                  <a:pt x="2550059" y="1842567"/>
                </a:lnTo>
                <a:lnTo>
                  <a:pt x="2550059" y="1945258"/>
                </a:lnTo>
                <a:lnTo>
                  <a:pt x="2450344" y="1945258"/>
                </a:lnTo>
                <a:lnTo>
                  <a:pt x="2450344" y="2389882"/>
                </a:lnTo>
                <a:lnTo>
                  <a:pt x="2344676" y="2389882"/>
                </a:lnTo>
                <a:lnTo>
                  <a:pt x="2344676" y="1945258"/>
                </a:lnTo>
                <a:lnTo>
                  <a:pt x="2247566" y="1945258"/>
                </a:lnTo>
                <a:close/>
                <a:moveTo>
                  <a:pt x="1906513" y="1842567"/>
                </a:moveTo>
                <a:lnTo>
                  <a:pt x="2012170" y="1842567"/>
                </a:lnTo>
                <a:lnTo>
                  <a:pt x="2222674" y="2389882"/>
                </a:lnTo>
                <a:lnTo>
                  <a:pt x="2114401" y="2389882"/>
                </a:lnTo>
                <a:lnTo>
                  <a:pt x="2071579" y="2277145"/>
                </a:lnTo>
                <a:lnTo>
                  <a:pt x="1848249" y="2277145"/>
                </a:lnTo>
                <a:lnTo>
                  <a:pt x="1803723" y="2389882"/>
                </a:lnTo>
                <a:lnTo>
                  <a:pt x="1695450" y="2389882"/>
                </a:lnTo>
                <a:close/>
                <a:moveTo>
                  <a:pt x="1308460" y="1842567"/>
                </a:moveTo>
                <a:lnTo>
                  <a:pt x="1418837" y="1842567"/>
                </a:lnTo>
                <a:cubicBezTo>
                  <a:pt x="1479291" y="1842567"/>
                  <a:pt x="1522340" y="1847962"/>
                  <a:pt x="1547983" y="1858752"/>
                </a:cubicBezTo>
                <a:cubicBezTo>
                  <a:pt x="1573627" y="1869542"/>
                  <a:pt x="1594254" y="1887463"/>
                  <a:pt x="1609863" y="1912516"/>
                </a:cubicBezTo>
                <a:cubicBezTo>
                  <a:pt x="1625473" y="1937569"/>
                  <a:pt x="1633277" y="1967210"/>
                  <a:pt x="1633277" y="2001441"/>
                </a:cubicBezTo>
                <a:cubicBezTo>
                  <a:pt x="1633277" y="2037408"/>
                  <a:pt x="1624659" y="2067483"/>
                  <a:pt x="1607421" y="2091668"/>
                </a:cubicBezTo>
                <a:cubicBezTo>
                  <a:pt x="1590184" y="2115852"/>
                  <a:pt x="1564204" y="2134146"/>
                  <a:pt x="1529481" y="2146548"/>
                </a:cubicBezTo>
                <a:lnTo>
                  <a:pt x="1659136" y="2389882"/>
                </a:lnTo>
                <a:lnTo>
                  <a:pt x="1545248" y="2389882"/>
                </a:lnTo>
                <a:lnTo>
                  <a:pt x="1422174" y="2158082"/>
                </a:lnTo>
                <a:lnTo>
                  <a:pt x="1412639" y="2158082"/>
                </a:lnTo>
                <a:lnTo>
                  <a:pt x="1412639" y="2389882"/>
                </a:lnTo>
                <a:lnTo>
                  <a:pt x="1308460" y="2389882"/>
                </a:lnTo>
                <a:close/>
                <a:moveTo>
                  <a:pt x="901713" y="1842567"/>
                </a:moveTo>
                <a:lnTo>
                  <a:pt x="1200485" y="1842567"/>
                </a:lnTo>
                <a:lnTo>
                  <a:pt x="1200485" y="1944514"/>
                </a:lnTo>
                <a:lnTo>
                  <a:pt x="1005148" y="1944514"/>
                </a:lnTo>
                <a:lnTo>
                  <a:pt x="1005148" y="2043485"/>
                </a:lnTo>
                <a:lnTo>
                  <a:pt x="1200485" y="2043485"/>
                </a:lnTo>
                <a:lnTo>
                  <a:pt x="1200485" y="2143572"/>
                </a:lnTo>
                <a:lnTo>
                  <a:pt x="1005148" y="2143572"/>
                </a:lnTo>
                <a:lnTo>
                  <a:pt x="1005148" y="2287563"/>
                </a:lnTo>
                <a:lnTo>
                  <a:pt x="1200485" y="2287563"/>
                </a:lnTo>
                <a:lnTo>
                  <a:pt x="1200485" y="2389882"/>
                </a:lnTo>
                <a:lnTo>
                  <a:pt x="901713" y="2389882"/>
                </a:lnTo>
                <a:close/>
                <a:moveTo>
                  <a:pt x="523540" y="1842567"/>
                </a:moveTo>
                <a:lnTo>
                  <a:pt x="826033" y="1842567"/>
                </a:lnTo>
                <a:lnTo>
                  <a:pt x="826033" y="1945258"/>
                </a:lnTo>
                <a:lnTo>
                  <a:pt x="726319" y="1945258"/>
                </a:lnTo>
                <a:lnTo>
                  <a:pt x="726319" y="2389882"/>
                </a:lnTo>
                <a:lnTo>
                  <a:pt x="620651" y="2389882"/>
                </a:lnTo>
                <a:lnTo>
                  <a:pt x="620651" y="1945258"/>
                </a:lnTo>
                <a:lnTo>
                  <a:pt x="523540" y="1945258"/>
                </a:lnTo>
                <a:close/>
                <a:moveTo>
                  <a:pt x="360499" y="1842567"/>
                </a:moveTo>
                <a:lnTo>
                  <a:pt x="463935" y="1842567"/>
                </a:lnTo>
                <a:lnTo>
                  <a:pt x="463935" y="2389882"/>
                </a:lnTo>
                <a:lnTo>
                  <a:pt x="360499" y="2389882"/>
                </a:lnTo>
                <a:close/>
                <a:moveTo>
                  <a:pt x="10719456" y="1828800"/>
                </a:moveTo>
                <a:cubicBezTo>
                  <a:pt x="10764601" y="1828800"/>
                  <a:pt x="10808071" y="1838334"/>
                  <a:pt x="10849867" y="1857403"/>
                </a:cubicBezTo>
                <a:cubicBezTo>
                  <a:pt x="10891663" y="1876472"/>
                  <a:pt x="10927691" y="1903588"/>
                  <a:pt x="10957953" y="1938753"/>
                </a:cubicBezTo>
                <a:lnTo>
                  <a:pt x="10885092" y="2008214"/>
                </a:lnTo>
                <a:cubicBezTo>
                  <a:pt x="10835525" y="1955825"/>
                  <a:pt x="10779762" y="1929631"/>
                  <a:pt x="10717805" y="1929631"/>
                </a:cubicBezTo>
                <a:cubicBezTo>
                  <a:pt x="10665514" y="1929631"/>
                  <a:pt x="10621462" y="1947508"/>
                  <a:pt x="10585651" y="1983262"/>
                </a:cubicBezTo>
                <a:cubicBezTo>
                  <a:pt x="10549839" y="2019015"/>
                  <a:pt x="10531933" y="2063088"/>
                  <a:pt x="10531933" y="2115480"/>
                </a:cubicBezTo>
                <a:cubicBezTo>
                  <a:pt x="10531933" y="2151978"/>
                  <a:pt x="10539864" y="2184380"/>
                  <a:pt x="10555726" y="2212686"/>
                </a:cubicBezTo>
                <a:cubicBezTo>
                  <a:pt x="10571586" y="2240993"/>
                  <a:pt x="10594015" y="2263215"/>
                  <a:pt x="10623012" y="2279354"/>
                </a:cubicBezTo>
                <a:cubicBezTo>
                  <a:pt x="10652008" y="2295492"/>
                  <a:pt x="10684226" y="2303562"/>
                  <a:pt x="10719666" y="2303562"/>
                </a:cubicBezTo>
                <a:cubicBezTo>
                  <a:pt x="10749900" y="2303562"/>
                  <a:pt x="10777532" y="2297913"/>
                  <a:pt x="10802562" y="2286615"/>
                </a:cubicBezTo>
                <a:cubicBezTo>
                  <a:pt x="10827592" y="2275317"/>
                  <a:pt x="10855100" y="2254772"/>
                  <a:pt x="10885092" y="2224979"/>
                </a:cubicBezTo>
                <a:lnTo>
                  <a:pt x="10955721" y="2298678"/>
                </a:lnTo>
                <a:cubicBezTo>
                  <a:pt x="10915290" y="2338137"/>
                  <a:pt x="10877090" y="2365497"/>
                  <a:pt x="10841123" y="2380758"/>
                </a:cubicBezTo>
                <a:cubicBezTo>
                  <a:pt x="10805157" y="2396018"/>
                  <a:pt x="10764105" y="2403649"/>
                  <a:pt x="10717968" y="2403649"/>
                </a:cubicBezTo>
                <a:cubicBezTo>
                  <a:pt x="10632888" y="2403649"/>
                  <a:pt x="10563248" y="2376674"/>
                  <a:pt x="10509051" y="2322723"/>
                </a:cubicBezTo>
                <a:cubicBezTo>
                  <a:pt x="10454853" y="2268773"/>
                  <a:pt x="10427753" y="2199630"/>
                  <a:pt x="10427753" y="2115294"/>
                </a:cubicBezTo>
                <a:cubicBezTo>
                  <a:pt x="10427753" y="2060724"/>
                  <a:pt x="10440093" y="2012231"/>
                  <a:pt x="10464774" y="1969815"/>
                </a:cubicBezTo>
                <a:cubicBezTo>
                  <a:pt x="10489455" y="1927399"/>
                  <a:pt x="10524801" y="1893292"/>
                  <a:pt x="10570814" y="1867495"/>
                </a:cubicBezTo>
                <a:cubicBezTo>
                  <a:pt x="10616827" y="1841698"/>
                  <a:pt x="10666374" y="1828800"/>
                  <a:pt x="10719456" y="1828800"/>
                </a:cubicBezTo>
                <a:close/>
                <a:moveTo>
                  <a:pt x="6960096" y="1828800"/>
                </a:moveTo>
                <a:cubicBezTo>
                  <a:pt x="7037785" y="1828800"/>
                  <a:pt x="7104491" y="1856830"/>
                  <a:pt x="7160215" y="1912891"/>
                </a:cubicBezTo>
                <a:cubicBezTo>
                  <a:pt x="7215938" y="1968951"/>
                  <a:pt x="7243800" y="2037289"/>
                  <a:pt x="7243800" y="2117905"/>
                </a:cubicBezTo>
                <a:cubicBezTo>
                  <a:pt x="7243800" y="2192074"/>
                  <a:pt x="7219735" y="2256072"/>
                  <a:pt x="7171606" y="2309899"/>
                </a:cubicBezTo>
                <a:lnTo>
                  <a:pt x="7266868" y="2433042"/>
                </a:lnTo>
                <a:lnTo>
                  <a:pt x="7143532" y="2433042"/>
                </a:lnTo>
                <a:lnTo>
                  <a:pt x="7095140" y="2370773"/>
                </a:lnTo>
                <a:cubicBezTo>
                  <a:pt x="7055154" y="2392690"/>
                  <a:pt x="7010572" y="2403649"/>
                  <a:pt x="6961392" y="2403649"/>
                </a:cubicBezTo>
                <a:cubicBezTo>
                  <a:pt x="6879185" y="2403649"/>
                  <a:pt x="6810884" y="2375309"/>
                  <a:pt x="6756492" y="2318631"/>
                </a:cubicBezTo>
                <a:cubicBezTo>
                  <a:pt x="6702100" y="2261952"/>
                  <a:pt x="6674904" y="2194421"/>
                  <a:pt x="6674904" y="2116038"/>
                </a:cubicBezTo>
                <a:cubicBezTo>
                  <a:pt x="6674904" y="2063700"/>
                  <a:pt x="6687563" y="2015641"/>
                  <a:pt x="6712881" y="1971861"/>
                </a:cubicBezTo>
                <a:cubicBezTo>
                  <a:pt x="6738200" y="1928081"/>
                  <a:pt x="6773011" y="1893292"/>
                  <a:pt x="6817314" y="1867495"/>
                </a:cubicBezTo>
                <a:cubicBezTo>
                  <a:pt x="6861617" y="1841698"/>
                  <a:pt x="6909212" y="1828800"/>
                  <a:pt x="6960096" y="1828800"/>
                </a:cubicBezTo>
                <a:close/>
                <a:moveTo>
                  <a:pt x="3720146" y="1235869"/>
                </a:moveTo>
                <a:lnTo>
                  <a:pt x="3720146" y="1376140"/>
                </a:lnTo>
                <a:lnTo>
                  <a:pt x="3746261" y="1376140"/>
                </a:lnTo>
                <a:cubicBezTo>
                  <a:pt x="3789540" y="1376140"/>
                  <a:pt x="3818704" y="1370682"/>
                  <a:pt x="3833752" y="1359768"/>
                </a:cubicBezTo>
                <a:cubicBezTo>
                  <a:pt x="3848799" y="1348854"/>
                  <a:pt x="3856323" y="1332979"/>
                  <a:pt x="3856323" y="1312143"/>
                </a:cubicBezTo>
                <a:cubicBezTo>
                  <a:pt x="3856323" y="1288579"/>
                  <a:pt x="3847493" y="1269975"/>
                  <a:pt x="3829833" y="1256333"/>
                </a:cubicBezTo>
                <a:cubicBezTo>
                  <a:pt x="3812173" y="1242690"/>
                  <a:pt x="3782823" y="1235869"/>
                  <a:pt x="3741784" y="1235869"/>
                </a:cubicBezTo>
                <a:close/>
                <a:moveTo>
                  <a:pt x="1607567" y="1073274"/>
                </a:moveTo>
                <a:lnTo>
                  <a:pt x="1534136" y="1261170"/>
                </a:lnTo>
                <a:lnTo>
                  <a:pt x="1680563" y="1261170"/>
                </a:lnTo>
                <a:close/>
                <a:moveTo>
                  <a:pt x="264542" y="1073274"/>
                </a:moveTo>
                <a:lnTo>
                  <a:pt x="191111" y="1261170"/>
                </a:lnTo>
                <a:lnTo>
                  <a:pt x="337538" y="1261170"/>
                </a:lnTo>
                <a:close/>
                <a:moveTo>
                  <a:pt x="8539423" y="1029742"/>
                </a:moveTo>
                <a:lnTo>
                  <a:pt x="8539423" y="1142107"/>
                </a:lnTo>
                <a:lnTo>
                  <a:pt x="8572537" y="1142107"/>
                </a:lnTo>
                <a:cubicBezTo>
                  <a:pt x="8598582" y="1142107"/>
                  <a:pt x="8616689" y="1140241"/>
                  <a:pt x="8626859" y="1136509"/>
                </a:cubicBezTo>
                <a:cubicBezTo>
                  <a:pt x="8637029" y="1132776"/>
                  <a:pt x="8645029" y="1126617"/>
                  <a:pt x="8650858" y="1118030"/>
                </a:cubicBezTo>
                <a:cubicBezTo>
                  <a:pt x="8656686" y="1109444"/>
                  <a:pt x="8659601" y="1099054"/>
                  <a:pt x="8659601" y="1086860"/>
                </a:cubicBezTo>
                <a:cubicBezTo>
                  <a:pt x="8659601" y="1065703"/>
                  <a:pt x="8651416" y="1050272"/>
                  <a:pt x="8635045" y="1040567"/>
                </a:cubicBezTo>
                <a:cubicBezTo>
                  <a:pt x="8623138" y="1033350"/>
                  <a:pt x="8601062" y="1029742"/>
                  <a:pt x="8568816" y="1029742"/>
                </a:cubicBezTo>
                <a:close/>
                <a:moveTo>
                  <a:pt x="2650890" y="1029742"/>
                </a:moveTo>
                <a:lnTo>
                  <a:pt x="2650890" y="1142107"/>
                </a:lnTo>
                <a:lnTo>
                  <a:pt x="2683533" y="1142107"/>
                </a:lnTo>
                <a:cubicBezTo>
                  <a:pt x="2716667" y="1142107"/>
                  <a:pt x="2739478" y="1137752"/>
                  <a:pt x="2751965" y="1129041"/>
                </a:cubicBezTo>
                <a:cubicBezTo>
                  <a:pt x="2764453" y="1120330"/>
                  <a:pt x="2770697" y="1105896"/>
                  <a:pt x="2770697" y="1085738"/>
                </a:cubicBezTo>
                <a:cubicBezTo>
                  <a:pt x="2770697" y="1073794"/>
                  <a:pt x="2767606" y="1063403"/>
                  <a:pt x="2761424" y="1054569"/>
                </a:cubicBezTo>
                <a:cubicBezTo>
                  <a:pt x="2755242" y="1045734"/>
                  <a:pt x="2746959" y="1039388"/>
                  <a:pt x="2736574" y="1035529"/>
                </a:cubicBezTo>
                <a:cubicBezTo>
                  <a:pt x="2726189" y="1031671"/>
                  <a:pt x="2707148" y="1029742"/>
                  <a:pt x="2679452" y="1029742"/>
                </a:cubicBezTo>
                <a:close/>
                <a:moveTo>
                  <a:pt x="3720146" y="1027510"/>
                </a:moveTo>
                <a:lnTo>
                  <a:pt x="3720146" y="1142851"/>
                </a:lnTo>
                <a:lnTo>
                  <a:pt x="3742929" y="1142851"/>
                </a:lnTo>
                <a:cubicBezTo>
                  <a:pt x="3768327" y="1142851"/>
                  <a:pt x="3787188" y="1137519"/>
                  <a:pt x="3799513" y="1126852"/>
                </a:cubicBezTo>
                <a:cubicBezTo>
                  <a:pt x="3811837" y="1116186"/>
                  <a:pt x="3817999" y="1101676"/>
                  <a:pt x="3817999" y="1083320"/>
                </a:cubicBezTo>
                <a:cubicBezTo>
                  <a:pt x="3817999" y="1066205"/>
                  <a:pt x="3812148" y="1052624"/>
                  <a:pt x="3800445" y="1042578"/>
                </a:cubicBezTo>
                <a:cubicBezTo>
                  <a:pt x="3788742" y="1032532"/>
                  <a:pt x="3770941" y="1027510"/>
                  <a:pt x="3747039" y="1027510"/>
                </a:cubicBezTo>
                <a:close/>
                <a:moveTo>
                  <a:pt x="4311402" y="1016347"/>
                </a:moveTo>
                <a:cubicBezTo>
                  <a:pt x="4260747" y="1016347"/>
                  <a:pt x="4218162" y="1033959"/>
                  <a:pt x="4183648" y="1069181"/>
                </a:cubicBezTo>
                <a:cubicBezTo>
                  <a:pt x="4149135" y="1104404"/>
                  <a:pt x="4131878" y="1149176"/>
                  <a:pt x="4131878" y="1203499"/>
                </a:cubicBezTo>
                <a:cubicBezTo>
                  <a:pt x="4131878" y="1264022"/>
                  <a:pt x="4153606" y="1311895"/>
                  <a:pt x="4197060" y="1347118"/>
                </a:cubicBezTo>
                <a:cubicBezTo>
                  <a:pt x="4230829" y="1374651"/>
                  <a:pt x="4269564" y="1388418"/>
                  <a:pt x="4313262" y="1388418"/>
                </a:cubicBezTo>
                <a:cubicBezTo>
                  <a:pt x="4362674" y="1388418"/>
                  <a:pt x="4404761" y="1370559"/>
                  <a:pt x="4439525" y="1334840"/>
                </a:cubicBezTo>
                <a:cubicBezTo>
                  <a:pt x="4474288" y="1299121"/>
                  <a:pt x="4491670" y="1255092"/>
                  <a:pt x="4491670" y="1202755"/>
                </a:cubicBezTo>
                <a:cubicBezTo>
                  <a:pt x="4491670" y="1150665"/>
                  <a:pt x="4474164" y="1106575"/>
                  <a:pt x="4439153" y="1070484"/>
                </a:cubicBezTo>
                <a:cubicBezTo>
                  <a:pt x="4404142" y="1034393"/>
                  <a:pt x="4361557" y="1016347"/>
                  <a:pt x="4311402" y="1016347"/>
                </a:cubicBezTo>
                <a:close/>
                <a:moveTo>
                  <a:pt x="3235078" y="1016347"/>
                </a:moveTo>
                <a:cubicBezTo>
                  <a:pt x="3184422" y="1016347"/>
                  <a:pt x="3141837" y="1033959"/>
                  <a:pt x="3107324" y="1069181"/>
                </a:cubicBezTo>
                <a:cubicBezTo>
                  <a:pt x="3072810" y="1104404"/>
                  <a:pt x="3055554" y="1149176"/>
                  <a:pt x="3055554" y="1203499"/>
                </a:cubicBezTo>
                <a:cubicBezTo>
                  <a:pt x="3055554" y="1264022"/>
                  <a:pt x="3077282" y="1311895"/>
                  <a:pt x="3120736" y="1347118"/>
                </a:cubicBezTo>
                <a:cubicBezTo>
                  <a:pt x="3154505" y="1374651"/>
                  <a:pt x="3193239" y="1388418"/>
                  <a:pt x="3236938" y="1388418"/>
                </a:cubicBezTo>
                <a:cubicBezTo>
                  <a:pt x="3286349" y="1388418"/>
                  <a:pt x="3328437" y="1370559"/>
                  <a:pt x="3363201" y="1334840"/>
                </a:cubicBezTo>
                <a:cubicBezTo>
                  <a:pt x="3397965" y="1299121"/>
                  <a:pt x="3415345" y="1255092"/>
                  <a:pt x="3415345" y="1202755"/>
                </a:cubicBezTo>
                <a:cubicBezTo>
                  <a:pt x="3415345" y="1150665"/>
                  <a:pt x="3397840" y="1106575"/>
                  <a:pt x="3362828" y="1070484"/>
                </a:cubicBezTo>
                <a:cubicBezTo>
                  <a:pt x="3327817" y="1034393"/>
                  <a:pt x="3285233" y="1016347"/>
                  <a:pt x="3235078" y="1016347"/>
                </a:cubicBezTo>
                <a:close/>
                <a:moveTo>
                  <a:pt x="10169536" y="928167"/>
                </a:moveTo>
                <a:lnTo>
                  <a:pt x="10269472" y="928167"/>
                </a:lnTo>
                <a:lnTo>
                  <a:pt x="10503656" y="1288331"/>
                </a:lnTo>
                <a:lnTo>
                  <a:pt x="10503656" y="928167"/>
                </a:lnTo>
                <a:lnTo>
                  <a:pt x="10607835" y="928167"/>
                </a:lnTo>
                <a:lnTo>
                  <a:pt x="10607835" y="1475482"/>
                </a:lnTo>
                <a:lnTo>
                  <a:pt x="10507615" y="1475482"/>
                </a:lnTo>
                <a:lnTo>
                  <a:pt x="10273716" y="1116434"/>
                </a:lnTo>
                <a:lnTo>
                  <a:pt x="10273716" y="1475482"/>
                </a:lnTo>
                <a:lnTo>
                  <a:pt x="10169536" y="1475482"/>
                </a:lnTo>
                <a:close/>
                <a:moveTo>
                  <a:pt x="9952173" y="928167"/>
                </a:moveTo>
                <a:lnTo>
                  <a:pt x="10055609" y="928167"/>
                </a:lnTo>
                <a:lnTo>
                  <a:pt x="10055609" y="1475482"/>
                </a:lnTo>
                <a:lnTo>
                  <a:pt x="9952173" y="1475482"/>
                </a:lnTo>
                <a:close/>
                <a:moveTo>
                  <a:pt x="9070069" y="928167"/>
                </a:moveTo>
                <a:lnTo>
                  <a:pt x="9174620" y="928167"/>
                </a:lnTo>
                <a:lnTo>
                  <a:pt x="9174620" y="1282093"/>
                </a:lnTo>
                <a:cubicBezTo>
                  <a:pt x="9174620" y="1312575"/>
                  <a:pt x="9177288" y="1334137"/>
                  <a:pt x="9182620" y="1346778"/>
                </a:cubicBezTo>
                <a:cubicBezTo>
                  <a:pt x="9187953" y="1359418"/>
                  <a:pt x="9196759" y="1369519"/>
                  <a:pt x="9209037" y="1377078"/>
                </a:cubicBezTo>
                <a:cubicBezTo>
                  <a:pt x="9221315" y="1384638"/>
                  <a:pt x="9236136" y="1388418"/>
                  <a:pt x="9253499" y="1388418"/>
                </a:cubicBezTo>
                <a:cubicBezTo>
                  <a:pt x="9271855" y="1388418"/>
                  <a:pt x="9287668" y="1384205"/>
                  <a:pt x="9300938" y="1375779"/>
                </a:cubicBezTo>
                <a:cubicBezTo>
                  <a:pt x="9314210" y="1367353"/>
                  <a:pt x="9323387" y="1356634"/>
                  <a:pt x="9328471" y="1343621"/>
                </a:cubicBezTo>
                <a:cubicBezTo>
                  <a:pt x="9333557" y="1330608"/>
                  <a:pt x="9336099" y="1305762"/>
                  <a:pt x="9336099" y="1269082"/>
                </a:cubicBezTo>
                <a:lnTo>
                  <a:pt x="9336099" y="928167"/>
                </a:lnTo>
                <a:lnTo>
                  <a:pt x="9440651" y="928167"/>
                </a:lnTo>
                <a:lnTo>
                  <a:pt x="9440651" y="1254472"/>
                </a:lnTo>
                <a:cubicBezTo>
                  <a:pt x="9440651" y="1309539"/>
                  <a:pt x="9437551" y="1347738"/>
                  <a:pt x="9431349" y="1369070"/>
                </a:cubicBezTo>
                <a:cubicBezTo>
                  <a:pt x="9425148" y="1390402"/>
                  <a:pt x="9413304" y="1410990"/>
                  <a:pt x="9395816" y="1430834"/>
                </a:cubicBezTo>
                <a:cubicBezTo>
                  <a:pt x="9378329" y="1450677"/>
                  <a:pt x="9358175" y="1465374"/>
                  <a:pt x="9335355" y="1474924"/>
                </a:cubicBezTo>
                <a:cubicBezTo>
                  <a:pt x="9312535" y="1484474"/>
                  <a:pt x="9285994" y="1489249"/>
                  <a:pt x="9255732" y="1489249"/>
                </a:cubicBezTo>
                <a:cubicBezTo>
                  <a:pt x="9216045" y="1489249"/>
                  <a:pt x="9181504" y="1480133"/>
                  <a:pt x="9152110" y="1461902"/>
                </a:cubicBezTo>
                <a:cubicBezTo>
                  <a:pt x="9122717" y="1443670"/>
                  <a:pt x="9101695" y="1420850"/>
                  <a:pt x="9089044" y="1393441"/>
                </a:cubicBezTo>
                <a:cubicBezTo>
                  <a:pt x="9076394" y="1366031"/>
                  <a:pt x="9070069" y="1319709"/>
                  <a:pt x="9070069" y="1254472"/>
                </a:cubicBezTo>
                <a:close/>
                <a:moveTo>
                  <a:pt x="8435243" y="928167"/>
                </a:moveTo>
                <a:lnTo>
                  <a:pt x="8545748" y="928167"/>
                </a:lnTo>
                <a:cubicBezTo>
                  <a:pt x="8605527" y="928167"/>
                  <a:pt x="8648625" y="933686"/>
                  <a:pt x="8675042" y="944724"/>
                </a:cubicBezTo>
                <a:cubicBezTo>
                  <a:pt x="8701459" y="955762"/>
                  <a:pt x="8722295" y="973621"/>
                  <a:pt x="8737550" y="998302"/>
                </a:cubicBezTo>
                <a:cubicBezTo>
                  <a:pt x="8752805" y="1022983"/>
                  <a:pt x="8760432" y="1052562"/>
                  <a:pt x="8760432" y="1087041"/>
                </a:cubicBezTo>
                <a:cubicBezTo>
                  <a:pt x="8760432" y="1125240"/>
                  <a:pt x="8750449" y="1156990"/>
                  <a:pt x="8730481" y="1182291"/>
                </a:cubicBezTo>
                <a:cubicBezTo>
                  <a:pt x="8710513" y="1207591"/>
                  <a:pt x="8683414" y="1225203"/>
                  <a:pt x="8649183" y="1235125"/>
                </a:cubicBezTo>
                <a:cubicBezTo>
                  <a:pt x="8629092" y="1240830"/>
                  <a:pt x="8592505" y="1243682"/>
                  <a:pt x="8539423" y="1243682"/>
                </a:cubicBezTo>
                <a:lnTo>
                  <a:pt x="8539423" y="1475482"/>
                </a:lnTo>
                <a:lnTo>
                  <a:pt x="8435243" y="1475482"/>
                </a:lnTo>
                <a:close/>
                <a:moveTo>
                  <a:pt x="7946119" y="928167"/>
                </a:moveTo>
                <a:lnTo>
                  <a:pt x="8050671" y="928167"/>
                </a:lnTo>
                <a:lnTo>
                  <a:pt x="8050671" y="1282093"/>
                </a:lnTo>
                <a:cubicBezTo>
                  <a:pt x="8050671" y="1312575"/>
                  <a:pt x="8053337" y="1334137"/>
                  <a:pt x="8058671" y="1346778"/>
                </a:cubicBezTo>
                <a:cubicBezTo>
                  <a:pt x="8064004" y="1359418"/>
                  <a:pt x="8072809" y="1369519"/>
                  <a:pt x="8085088" y="1377078"/>
                </a:cubicBezTo>
                <a:cubicBezTo>
                  <a:pt x="8097366" y="1384638"/>
                  <a:pt x="8112187" y="1388418"/>
                  <a:pt x="8129550" y="1388418"/>
                </a:cubicBezTo>
                <a:cubicBezTo>
                  <a:pt x="8147906" y="1388418"/>
                  <a:pt x="8163719" y="1384205"/>
                  <a:pt x="8176989" y="1375779"/>
                </a:cubicBezTo>
                <a:cubicBezTo>
                  <a:pt x="8190259" y="1367353"/>
                  <a:pt x="8199438" y="1356634"/>
                  <a:pt x="8204522" y="1343621"/>
                </a:cubicBezTo>
                <a:cubicBezTo>
                  <a:pt x="8209607" y="1330608"/>
                  <a:pt x="8212150" y="1305762"/>
                  <a:pt x="8212150" y="1269082"/>
                </a:cubicBezTo>
                <a:lnTo>
                  <a:pt x="8212150" y="928167"/>
                </a:lnTo>
                <a:lnTo>
                  <a:pt x="8316701" y="928167"/>
                </a:lnTo>
                <a:lnTo>
                  <a:pt x="8316701" y="1254472"/>
                </a:lnTo>
                <a:cubicBezTo>
                  <a:pt x="8316701" y="1309539"/>
                  <a:pt x="8313600" y="1347738"/>
                  <a:pt x="8307400" y="1369070"/>
                </a:cubicBezTo>
                <a:cubicBezTo>
                  <a:pt x="8301199" y="1390402"/>
                  <a:pt x="8289354" y="1410990"/>
                  <a:pt x="8271867" y="1430834"/>
                </a:cubicBezTo>
                <a:cubicBezTo>
                  <a:pt x="8254380" y="1450677"/>
                  <a:pt x="8234226" y="1465374"/>
                  <a:pt x="8211405" y="1474924"/>
                </a:cubicBezTo>
                <a:cubicBezTo>
                  <a:pt x="8188585" y="1484474"/>
                  <a:pt x="8162044" y="1489249"/>
                  <a:pt x="8131782" y="1489249"/>
                </a:cubicBezTo>
                <a:cubicBezTo>
                  <a:pt x="8092095" y="1489249"/>
                  <a:pt x="8057554" y="1480133"/>
                  <a:pt x="8028161" y="1461902"/>
                </a:cubicBezTo>
                <a:cubicBezTo>
                  <a:pt x="7998767" y="1443670"/>
                  <a:pt x="7977745" y="1420850"/>
                  <a:pt x="7965095" y="1393441"/>
                </a:cubicBezTo>
                <a:cubicBezTo>
                  <a:pt x="7952444" y="1366031"/>
                  <a:pt x="7946119" y="1319709"/>
                  <a:pt x="7946119" y="1254472"/>
                </a:cubicBezTo>
                <a:close/>
                <a:moveTo>
                  <a:pt x="6530987" y="928167"/>
                </a:moveTo>
                <a:lnTo>
                  <a:pt x="6630923" y="928167"/>
                </a:lnTo>
                <a:lnTo>
                  <a:pt x="6865106" y="1288331"/>
                </a:lnTo>
                <a:lnTo>
                  <a:pt x="6865106" y="928167"/>
                </a:lnTo>
                <a:lnTo>
                  <a:pt x="6969286" y="928167"/>
                </a:lnTo>
                <a:lnTo>
                  <a:pt x="6969286" y="1475482"/>
                </a:lnTo>
                <a:lnTo>
                  <a:pt x="6869065" y="1475482"/>
                </a:lnTo>
                <a:lnTo>
                  <a:pt x="6635167" y="1116434"/>
                </a:lnTo>
                <a:lnTo>
                  <a:pt x="6635167" y="1475482"/>
                </a:lnTo>
                <a:lnTo>
                  <a:pt x="6530987" y="1475482"/>
                </a:lnTo>
                <a:close/>
                <a:moveTo>
                  <a:pt x="6313624" y="928167"/>
                </a:moveTo>
                <a:lnTo>
                  <a:pt x="6417059" y="928167"/>
                </a:lnTo>
                <a:lnTo>
                  <a:pt x="6417059" y="1475482"/>
                </a:lnTo>
                <a:lnTo>
                  <a:pt x="6313624" y="1475482"/>
                </a:lnTo>
                <a:close/>
                <a:moveTo>
                  <a:pt x="5593779" y="928167"/>
                </a:moveTo>
                <a:lnTo>
                  <a:pt x="5696267" y="928167"/>
                </a:lnTo>
                <a:lnTo>
                  <a:pt x="5775350" y="1277541"/>
                </a:lnTo>
                <a:lnTo>
                  <a:pt x="5873070" y="928167"/>
                </a:lnTo>
                <a:lnTo>
                  <a:pt x="5959705" y="928167"/>
                </a:lnTo>
                <a:lnTo>
                  <a:pt x="6058867" y="1277541"/>
                </a:lnTo>
                <a:lnTo>
                  <a:pt x="6137200" y="928167"/>
                </a:lnTo>
                <a:lnTo>
                  <a:pt x="6239693" y="928167"/>
                </a:lnTo>
                <a:lnTo>
                  <a:pt x="6116381" y="1475482"/>
                </a:lnTo>
                <a:lnTo>
                  <a:pt x="6016451" y="1475482"/>
                </a:lnTo>
                <a:lnTo>
                  <a:pt x="5915620" y="1121643"/>
                </a:lnTo>
                <a:lnTo>
                  <a:pt x="5816649" y="1475482"/>
                </a:lnTo>
                <a:lnTo>
                  <a:pt x="5717679" y="1475482"/>
                </a:lnTo>
                <a:close/>
                <a:moveTo>
                  <a:pt x="4638341" y="928167"/>
                </a:moveTo>
                <a:lnTo>
                  <a:pt x="4940833" y="928167"/>
                </a:lnTo>
                <a:lnTo>
                  <a:pt x="4940833" y="1030858"/>
                </a:lnTo>
                <a:lnTo>
                  <a:pt x="4841118" y="1030858"/>
                </a:lnTo>
                <a:lnTo>
                  <a:pt x="4841118" y="1475482"/>
                </a:lnTo>
                <a:lnTo>
                  <a:pt x="4735450" y="1475482"/>
                </a:lnTo>
                <a:lnTo>
                  <a:pt x="4735450" y="1030858"/>
                </a:lnTo>
                <a:lnTo>
                  <a:pt x="4638341" y="1030858"/>
                </a:lnTo>
                <a:close/>
                <a:moveTo>
                  <a:pt x="3615966" y="928167"/>
                </a:moveTo>
                <a:lnTo>
                  <a:pt x="3702019" y="928167"/>
                </a:lnTo>
                <a:cubicBezTo>
                  <a:pt x="3751938" y="928167"/>
                  <a:pt x="3788445" y="931391"/>
                  <a:pt x="3811540" y="937841"/>
                </a:cubicBezTo>
                <a:cubicBezTo>
                  <a:pt x="3844325" y="946522"/>
                  <a:pt x="3870403" y="962645"/>
                  <a:pt x="3889774" y="986210"/>
                </a:cubicBezTo>
                <a:cubicBezTo>
                  <a:pt x="3909145" y="1009774"/>
                  <a:pt x="3918831" y="1037555"/>
                  <a:pt x="3918831" y="1069553"/>
                </a:cubicBezTo>
                <a:cubicBezTo>
                  <a:pt x="3918831" y="1090389"/>
                  <a:pt x="3914428" y="1109303"/>
                  <a:pt x="3905623" y="1126294"/>
                </a:cubicBezTo>
                <a:cubicBezTo>
                  <a:pt x="3896816" y="1143285"/>
                  <a:pt x="3882492" y="1159222"/>
                  <a:pt x="3862648" y="1174105"/>
                </a:cubicBezTo>
                <a:cubicBezTo>
                  <a:pt x="3895886" y="1189732"/>
                  <a:pt x="3920195" y="1209266"/>
                  <a:pt x="3935574" y="1232706"/>
                </a:cubicBezTo>
                <a:cubicBezTo>
                  <a:pt x="3950952" y="1256147"/>
                  <a:pt x="3958642" y="1283866"/>
                  <a:pt x="3958642" y="1315864"/>
                </a:cubicBezTo>
                <a:cubicBezTo>
                  <a:pt x="3958642" y="1346622"/>
                  <a:pt x="3950696" y="1374651"/>
                  <a:pt x="3934804" y="1399952"/>
                </a:cubicBezTo>
                <a:cubicBezTo>
                  <a:pt x="3918911" y="1425253"/>
                  <a:pt x="3898425" y="1444166"/>
                  <a:pt x="3873345" y="1456693"/>
                </a:cubicBezTo>
                <a:cubicBezTo>
                  <a:pt x="3848265" y="1469219"/>
                  <a:pt x="3813626" y="1475482"/>
                  <a:pt x="3769428" y="1475482"/>
                </a:cubicBezTo>
                <a:lnTo>
                  <a:pt x="3615966" y="1475482"/>
                </a:lnTo>
                <a:close/>
                <a:moveTo>
                  <a:pt x="2546710" y="928167"/>
                </a:moveTo>
                <a:lnTo>
                  <a:pt x="2657088" y="928167"/>
                </a:lnTo>
                <a:cubicBezTo>
                  <a:pt x="2717541" y="928167"/>
                  <a:pt x="2760590" y="933562"/>
                  <a:pt x="2786233" y="944352"/>
                </a:cubicBezTo>
                <a:cubicBezTo>
                  <a:pt x="2811878" y="955142"/>
                  <a:pt x="2832504" y="973063"/>
                  <a:pt x="2848113" y="998116"/>
                </a:cubicBezTo>
                <a:cubicBezTo>
                  <a:pt x="2863723" y="1023169"/>
                  <a:pt x="2871528" y="1052810"/>
                  <a:pt x="2871528" y="1087041"/>
                </a:cubicBezTo>
                <a:cubicBezTo>
                  <a:pt x="2871528" y="1123008"/>
                  <a:pt x="2862909" y="1153083"/>
                  <a:pt x="2845672" y="1177268"/>
                </a:cubicBezTo>
                <a:cubicBezTo>
                  <a:pt x="2828434" y="1201452"/>
                  <a:pt x="2802454" y="1219746"/>
                  <a:pt x="2767731" y="1232148"/>
                </a:cubicBezTo>
                <a:lnTo>
                  <a:pt x="2897387" y="1475482"/>
                </a:lnTo>
                <a:lnTo>
                  <a:pt x="2783498" y="1475482"/>
                </a:lnTo>
                <a:lnTo>
                  <a:pt x="2660425" y="1243682"/>
                </a:lnTo>
                <a:lnTo>
                  <a:pt x="2650890" y="1243682"/>
                </a:lnTo>
                <a:lnTo>
                  <a:pt x="2650890" y="1475482"/>
                </a:lnTo>
                <a:lnTo>
                  <a:pt x="2546710" y="1475482"/>
                </a:lnTo>
                <a:close/>
                <a:moveTo>
                  <a:pt x="1554088" y="928167"/>
                </a:moveTo>
                <a:lnTo>
                  <a:pt x="1659745" y="928167"/>
                </a:lnTo>
                <a:lnTo>
                  <a:pt x="1870249" y="1475482"/>
                </a:lnTo>
                <a:lnTo>
                  <a:pt x="1761977" y="1475482"/>
                </a:lnTo>
                <a:lnTo>
                  <a:pt x="1719154" y="1362745"/>
                </a:lnTo>
                <a:lnTo>
                  <a:pt x="1495824" y="1362745"/>
                </a:lnTo>
                <a:lnTo>
                  <a:pt x="1451298" y="1475482"/>
                </a:lnTo>
                <a:lnTo>
                  <a:pt x="1343025" y="1475482"/>
                </a:lnTo>
                <a:close/>
                <a:moveTo>
                  <a:pt x="606438" y="928167"/>
                </a:moveTo>
                <a:lnTo>
                  <a:pt x="706374" y="928167"/>
                </a:lnTo>
                <a:lnTo>
                  <a:pt x="940557" y="1288331"/>
                </a:lnTo>
                <a:lnTo>
                  <a:pt x="940557" y="928167"/>
                </a:lnTo>
                <a:lnTo>
                  <a:pt x="1044736" y="928167"/>
                </a:lnTo>
                <a:lnTo>
                  <a:pt x="1044736" y="1475482"/>
                </a:lnTo>
                <a:lnTo>
                  <a:pt x="944516" y="1475482"/>
                </a:lnTo>
                <a:lnTo>
                  <a:pt x="710617" y="1116434"/>
                </a:lnTo>
                <a:lnTo>
                  <a:pt x="710617" y="1475482"/>
                </a:lnTo>
                <a:lnTo>
                  <a:pt x="606438" y="1475482"/>
                </a:lnTo>
                <a:close/>
                <a:moveTo>
                  <a:pt x="211063" y="928167"/>
                </a:moveTo>
                <a:lnTo>
                  <a:pt x="316719" y="928167"/>
                </a:lnTo>
                <a:lnTo>
                  <a:pt x="527224" y="1475482"/>
                </a:lnTo>
                <a:lnTo>
                  <a:pt x="418952" y="1475482"/>
                </a:lnTo>
                <a:lnTo>
                  <a:pt x="376128" y="1362745"/>
                </a:lnTo>
                <a:lnTo>
                  <a:pt x="152799" y="1362745"/>
                </a:lnTo>
                <a:lnTo>
                  <a:pt x="108273" y="1475482"/>
                </a:lnTo>
                <a:lnTo>
                  <a:pt x="0" y="1475482"/>
                </a:lnTo>
                <a:close/>
                <a:moveTo>
                  <a:pt x="11000146" y="914400"/>
                </a:moveTo>
                <a:cubicBezTo>
                  <a:pt x="11047771" y="914400"/>
                  <a:pt x="11092296" y="923206"/>
                  <a:pt x="11133719" y="940817"/>
                </a:cubicBezTo>
                <a:cubicBezTo>
                  <a:pt x="11168694" y="955700"/>
                  <a:pt x="11202925" y="981249"/>
                  <a:pt x="11236411" y="1017464"/>
                </a:cubicBezTo>
                <a:lnTo>
                  <a:pt x="11163049" y="1090017"/>
                </a:lnTo>
                <a:cubicBezTo>
                  <a:pt x="11116625" y="1040904"/>
                  <a:pt x="11062505" y="1016347"/>
                  <a:pt x="11000687" y="1016347"/>
                </a:cubicBezTo>
                <a:cubicBezTo>
                  <a:pt x="10946810" y="1016347"/>
                  <a:pt x="10901687" y="1034207"/>
                  <a:pt x="10865317" y="1069926"/>
                </a:cubicBezTo>
                <a:cubicBezTo>
                  <a:pt x="10828947" y="1105644"/>
                  <a:pt x="10810762" y="1149052"/>
                  <a:pt x="10810762" y="1200150"/>
                </a:cubicBezTo>
                <a:cubicBezTo>
                  <a:pt x="10810762" y="1252984"/>
                  <a:pt x="10829635" y="1297757"/>
                  <a:pt x="10867378" y="1334468"/>
                </a:cubicBezTo>
                <a:cubicBezTo>
                  <a:pt x="10905122" y="1371178"/>
                  <a:pt x="10951681" y="1389534"/>
                  <a:pt x="11007053" y="1389534"/>
                </a:cubicBezTo>
                <a:cubicBezTo>
                  <a:pt x="11043059" y="1389534"/>
                  <a:pt x="11073415" y="1381968"/>
                  <a:pt x="11098123" y="1366838"/>
                </a:cubicBezTo>
                <a:cubicBezTo>
                  <a:pt x="11122831" y="1351707"/>
                  <a:pt x="11142758" y="1328018"/>
                  <a:pt x="11157904" y="1295772"/>
                </a:cubicBezTo>
                <a:lnTo>
                  <a:pt x="10999402" y="1295772"/>
                </a:lnTo>
                <a:lnTo>
                  <a:pt x="10999402" y="1197918"/>
                </a:lnTo>
                <a:lnTo>
                  <a:pt x="11274734" y="1197918"/>
                </a:lnTo>
                <a:lnTo>
                  <a:pt x="11275478" y="1220986"/>
                </a:lnTo>
                <a:cubicBezTo>
                  <a:pt x="11275478" y="1268859"/>
                  <a:pt x="11263077" y="1314252"/>
                  <a:pt x="11238271" y="1357164"/>
                </a:cubicBezTo>
                <a:cubicBezTo>
                  <a:pt x="11213467" y="1400076"/>
                  <a:pt x="11181344" y="1432818"/>
                  <a:pt x="11141905" y="1455390"/>
                </a:cubicBezTo>
                <a:cubicBezTo>
                  <a:pt x="11102466" y="1477963"/>
                  <a:pt x="11056206" y="1489249"/>
                  <a:pt x="11003123" y="1489249"/>
                </a:cubicBezTo>
                <a:cubicBezTo>
                  <a:pt x="10946320" y="1489249"/>
                  <a:pt x="10895657" y="1476908"/>
                  <a:pt x="10851132" y="1452228"/>
                </a:cubicBezTo>
                <a:cubicBezTo>
                  <a:pt x="10806608" y="1427547"/>
                  <a:pt x="10771386" y="1392386"/>
                  <a:pt x="10745464" y="1346746"/>
                </a:cubicBezTo>
                <a:cubicBezTo>
                  <a:pt x="10719544" y="1301105"/>
                  <a:pt x="10706583" y="1251868"/>
                  <a:pt x="10706583" y="1199034"/>
                </a:cubicBezTo>
                <a:cubicBezTo>
                  <a:pt x="10706583" y="1126604"/>
                  <a:pt x="10730520" y="1063600"/>
                  <a:pt x="10778392" y="1010022"/>
                </a:cubicBezTo>
                <a:cubicBezTo>
                  <a:pt x="10835196" y="946274"/>
                  <a:pt x="10909113" y="914400"/>
                  <a:pt x="11000146" y="914400"/>
                </a:cubicBezTo>
                <a:close/>
                <a:moveTo>
                  <a:pt x="9688481" y="914400"/>
                </a:moveTo>
                <a:cubicBezTo>
                  <a:pt x="9715801" y="914400"/>
                  <a:pt x="9741816" y="920725"/>
                  <a:pt x="9766526" y="933376"/>
                </a:cubicBezTo>
                <a:cubicBezTo>
                  <a:pt x="9791236" y="946026"/>
                  <a:pt x="9817994" y="969095"/>
                  <a:pt x="9846803" y="1002581"/>
                </a:cubicBezTo>
                <a:lnTo>
                  <a:pt x="9769645" y="1070670"/>
                </a:lnTo>
                <a:cubicBezTo>
                  <a:pt x="9742557" y="1032966"/>
                  <a:pt x="9714973" y="1014115"/>
                  <a:pt x="9686894" y="1014115"/>
                </a:cubicBezTo>
                <a:cubicBezTo>
                  <a:pt x="9673228" y="1014115"/>
                  <a:pt x="9662046" y="1017774"/>
                  <a:pt x="9653349" y="1025091"/>
                </a:cubicBezTo>
                <a:cubicBezTo>
                  <a:pt x="9644652" y="1032408"/>
                  <a:pt x="9640304" y="1040656"/>
                  <a:pt x="9640304" y="1049834"/>
                </a:cubicBezTo>
                <a:cubicBezTo>
                  <a:pt x="9640304" y="1059011"/>
                  <a:pt x="9643410" y="1067693"/>
                  <a:pt x="9649623" y="1075879"/>
                </a:cubicBezTo>
                <a:cubicBezTo>
                  <a:pt x="9658072" y="1086793"/>
                  <a:pt x="9683539" y="1110233"/>
                  <a:pt x="9726025" y="1146200"/>
                </a:cubicBezTo>
                <a:cubicBezTo>
                  <a:pt x="9765782" y="1179438"/>
                  <a:pt x="9789885" y="1200398"/>
                  <a:pt x="9798335" y="1209080"/>
                </a:cubicBezTo>
                <a:cubicBezTo>
                  <a:pt x="9819453" y="1230412"/>
                  <a:pt x="9834423" y="1250814"/>
                  <a:pt x="9843245" y="1270285"/>
                </a:cubicBezTo>
                <a:cubicBezTo>
                  <a:pt x="9852066" y="1289757"/>
                  <a:pt x="9856476" y="1311027"/>
                  <a:pt x="9856476" y="1334095"/>
                </a:cubicBezTo>
                <a:cubicBezTo>
                  <a:pt x="9856476" y="1378992"/>
                  <a:pt x="9840958" y="1416075"/>
                  <a:pt x="9809919" y="1445344"/>
                </a:cubicBezTo>
                <a:cubicBezTo>
                  <a:pt x="9778880" y="1474614"/>
                  <a:pt x="9738403" y="1489249"/>
                  <a:pt x="9688493" y="1489249"/>
                </a:cubicBezTo>
                <a:cubicBezTo>
                  <a:pt x="9649507" y="1489249"/>
                  <a:pt x="9615549" y="1479699"/>
                  <a:pt x="9586621" y="1460599"/>
                </a:cubicBezTo>
                <a:cubicBezTo>
                  <a:pt x="9557692" y="1441500"/>
                  <a:pt x="9532923" y="1411486"/>
                  <a:pt x="9512311" y="1370559"/>
                </a:cubicBezTo>
                <a:lnTo>
                  <a:pt x="9599882" y="1317724"/>
                </a:lnTo>
                <a:cubicBezTo>
                  <a:pt x="9626217" y="1366094"/>
                  <a:pt x="9656526" y="1390278"/>
                  <a:pt x="9690806" y="1390278"/>
                </a:cubicBezTo>
                <a:cubicBezTo>
                  <a:pt x="9708692" y="1390278"/>
                  <a:pt x="9723723" y="1385069"/>
                  <a:pt x="9735897" y="1374651"/>
                </a:cubicBezTo>
                <a:cubicBezTo>
                  <a:pt x="9748070" y="1364233"/>
                  <a:pt x="9754157" y="1352203"/>
                  <a:pt x="9754157" y="1338560"/>
                </a:cubicBezTo>
                <a:cubicBezTo>
                  <a:pt x="9754157" y="1326158"/>
                  <a:pt x="9749560" y="1313756"/>
                  <a:pt x="9740367" y="1301353"/>
                </a:cubicBezTo>
                <a:cubicBezTo>
                  <a:pt x="9731174" y="1288951"/>
                  <a:pt x="9710924" y="1269975"/>
                  <a:pt x="9679615" y="1244427"/>
                </a:cubicBezTo>
                <a:cubicBezTo>
                  <a:pt x="9619979" y="1195809"/>
                  <a:pt x="9581465" y="1158292"/>
                  <a:pt x="9564073" y="1131875"/>
                </a:cubicBezTo>
                <a:cubicBezTo>
                  <a:pt x="9546681" y="1105458"/>
                  <a:pt x="9537984" y="1079103"/>
                  <a:pt x="9537984" y="1052810"/>
                </a:cubicBezTo>
                <a:cubicBezTo>
                  <a:pt x="9537984" y="1014859"/>
                  <a:pt x="9552451" y="982303"/>
                  <a:pt x="9581383" y="955142"/>
                </a:cubicBezTo>
                <a:cubicBezTo>
                  <a:pt x="9610315" y="927981"/>
                  <a:pt x="9646015" y="914400"/>
                  <a:pt x="9688481" y="914400"/>
                </a:cubicBezTo>
                <a:close/>
                <a:moveTo>
                  <a:pt x="7361597" y="914400"/>
                </a:moveTo>
                <a:cubicBezTo>
                  <a:pt x="7409222" y="914400"/>
                  <a:pt x="7453746" y="923206"/>
                  <a:pt x="7495170" y="940817"/>
                </a:cubicBezTo>
                <a:cubicBezTo>
                  <a:pt x="7530145" y="955700"/>
                  <a:pt x="7564375" y="981249"/>
                  <a:pt x="7597861" y="1017464"/>
                </a:cubicBezTo>
                <a:lnTo>
                  <a:pt x="7524500" y="1090017"/>
                </a:lnTo>
                <a:cubicBezTo>
                  <a:pt x="7478076" y="1040904"/>
                  <a:pt x="7423956" y="1016347"/>
                  <a:pt x="7362138" y="1016347"/>
                </a:cubicBezTo>
                <a:cubicBezTo>
                  <a:pt x="7308261" y="1016347"/>
                  <a:pt x="7263138" y="1034207"/>
                  <a:pt x="7226768" y="1069926"/>
                </a:cubicBezTo>
                <a:cubicBezTo>
                  <a:pt x="7190398" y="1105644"/>
                  <a:pt x="7172213" y="1149052"/>
                  <a:pt x="7172213" y="1200150"/>
                </a:cubicBezTo>
                <a:cubicBezTo>
                  <a:pt x="7172213" y="1252984"/>
                  <a:pt x="7191085" y="1297757"/>
                  <a:pt x="7228829" y="1334468"/>
                </a:cubicBezTo>
                <a:cubicBezTo>
                  <a:pt x="7266573" y="1371178"/>
                  <a:pt x="7313131" y="1389534"/>
                  <a:pt x="7368504" y="1389534"/>
                </a:cubicBezTo>
                <a:cubicBezTo>
                  <a:pt x="7404510" y="1389534"/>
                  <a:pt x="7434866" y="1381968"/>
                  <a:pt x="7459574" y="1366838"/>
                </a:cubicBezTo>
                <a:cubicBezTo>
                  <a:pt x="7484281" y="1351707"/>
                  <a:pt x="7504208" y="1328018"/>
                  <a:pt x="7519355" y="1295772"/>
                </a:cubicBezTo>
                <a:lnTo>
                  <a:pt x="7360853" y="1295772"/>
                </a:lnTo>
                <a:lnTo>
                  <a:pt x="7360853" y="1197918"/>
                </a:lnTo>
                <a:lnTo>
                  <a:pt x="7636185" y="1197918"/>
                </a:lnTo>
                <a:lnTo>
                  <a:pt x="7636929" y="1220986"/>
                </a:lnTo>
                <a:cubicBezTo>
                  <a:pt x="7636929" y="1268859"/>
                  <a:pt x="7624526" y="1314252"/>
                  <a:pt x="7599722" y="1357164"/>
                </a:cubicBezTo>
                <a:cubicBezTo>
                  <a:pt x="7574917" y="1400076"/>
                  <a:pt x="7542795" y="1432818"/>
                  <a:pt x="7503356" y="1455390"/>
                </a:cubicBezTo>
                <a:cubicBezTo>
                  <a:pt x="7463916" y="1477963"/>
                  <a:pt x="7417655" y="1489249"/>
                  <a:pt x="7364574" y="1489249"/>
                </a:cubicBezTo>
                <a:cubicBezTo>
                  <a:pt x="7307771" y="1489249"/>
                  <a:pt x="7257107" y="1476908"/>
                  <a:pt x="7212583" y="1452228"/>
                </a:cubicBezTo>
                <a:cubicBezTo>
                  <a:pt x="7168059" y="1427547"/>
                  <a:pt x="7132835" y="1392386"/>
                  <a:pt x="7106915" y="1346746"/>
                </a:cubicBezTo>
                <a:cubicBezTo>
                  <a:pt x="7080994" y="1301105"/>
                  <a:pt x="7068034" y="1251868"/>
                  <a:pt x="7068034" y="1199034"/>
                </a:cubicBezTo>
                <a:cubicBezTo>
                  <a:pt x="7068034" y="1126604"/>
                  <a:pt x="7091970" y="1063600"/>
                  <a:pt x="7139843" y="1010022"/>
                </a:cubicBezTo>
                <a:cubicBezTo>
                  <a:pt x="7196645" y="946274"/>
                  <a:pt x="7270564" y="914400"/>
                  <a:pt x="7361597" y="914400"/>
                </a:cubicBezTo>
                <a:close/>
                <a:moveTo>
                  <a:pt x="5364132" y="914400"/>
                </a:moveTo>
                <a:cubicBezTo>
                  <a:pt x="5391452" y="914400"/>
                  <a:pt x="5417467" y="920725"/>
                  <a:pt x="5442176" y="933376"/>
                </a:cubicBezTo>
                <a:cubicBezTo>
                  <a:pt x="5466886" y="946026"/>
                  <a:pt x="5493645" y="969095"/>
                  <a:pt x="5522454" y="1002581"/>
                </a:cubicBezTo>
                <a:lnTo>
                  <a:pt x="5445295" y="1070670"/>
                </a:lnTo>
                <a:cubicBezTo>
                  <a:pt x="5418208" y="1032966"/>
                  <a:pt x="5390624" y="1014115"/>
                  <a:pt x="5362545" y="1014115"/>
                </a:cubicBezTo>
                <a:cubicBezTo>
                  <a:pt x="5348879" y="1014115"/>
                  <a:pt x="5337698" y="1017774"/>
                  <a:pt x="5329000" y="1025091"/>
                </a:cubicBezTo>
                <a:cubicBezTo>
                  <a:pt x="5320303" y="1032408"/>
                  <a:pt x="5315954" y="1040656"/>
                  <a:pt x="5315954" y="1049834"/>
                </a:cubicBezTo>
                <a:cubicBezTo>
                  <a:pt x="5315954" y="1059011"/>
                  <a:pt x="5319061" y="1067693"/>
                  <a:pt x="5325274" y="1075879"/>
                </a:cubicBezTo>
                <a:cubicBezTo>
                  <a:pt x="5333723" y="1086793"/>
                  <a:pt x="5359190" y="1110233"/>
                  <a:pt x="5401676" y="1146200"/>
                </a:cubicBezTo>
                <a:cubicBezTo>
                  <a:pt x="5441433" y="1179438"/>
                  <a:pt x="5465537" y="1200398"/>
                  <a:pt x="5473986" y="1209080"/>
                </a:cubicBezTo>
                <a:cubicBezTo>
                  <a:pt x="5495105" y="1230412"/>
                  <a:pt x="5510075" y="1250814"/>
                  <a:pt x="5518896" y="1270285"/>
                </a:cubicBezTo>
                <a:cubicBezTo>
                  <a:pt x="5527717" y="1289757"/>
                  <a:pt x="5532128" y="1311027"/>
                  <a:pt x="5532128" y="1334095"/>
                </a:cubicBezTo>
                <a:cubicBezTo>
                  <a:pt x="5532128" y="1378992"/>
                  <a:pt x="5516608" y="1416075"/>
                  <a:pt x="5485569" y="1445344"/>
                </a:cubicBezTo>
                <a:cubicBezTo>
                  <a:pt x="5454531" y="1474614"/>
                  <a:pt x="5414055" y="1489249"/>
                  <a:pt x="5364143" y="1489249"/>
                </a:cubicBezTo>
                <a:cubicBezTo>
                  <a:pt x="5325157" y="1489249"/>
                  <a:pt x="5291200" y="1479699"/>
                  <a:pt x="5262272" y="1460599"/>
                </a:cubicBezTo>
                <a:cubicBezTo>
                  <a:pt x="5233343" y="1441500"/>
                  <a:pt x="5208573" y="1411486"/>
                  <a:pt x="5187962" y="1370559"/>
                </a:cubicBezTo>
                <a:lnTo>
                  <a:pt x="5275533" y="1317724"/>
                </a:lnTo>
                <a:cubicBezTo>
                  <a:pt x="5301868" y="1366094"/>
                  <a:pt x="5332176" y="1390278"/>
                  <a:pt x="5366457" y="1390278"/>
                </a:cubicBezTo>
                <a:cubicBezTo>
                  <a:pt x="5384344" y="1390278"/>
                  <a:pt x="5399374" y="1385069"/>
                  <a:pt x="5411547" y="1374651"/>
                </a:cubicBezTo>
                <a:cubicBezTo>
                  <a:pt x="5423722" y="1364233"/>
                  <a:pt x="5429808" y="1352203"/>
                  <a:pt x="5429808" y="1338560"/>
                </a:cubicBezTo>
                <a:cubicBezTo>
                  <a:pt x="5429808" y="1326158"/>
                  <a:pt x="5425211" y="1313756"/>
                  <a:pt x="5416019" y="1301353"/>
                </a:cubicBezTo>
                <a:cubicBezTo>
                  <a:pt x="5406825" y="1288951"/>
                  <a:pt x="5386574" y="1269975"/>
                  <a:pt x="5355266" y="1244427"/>
                </a:cubicBezTo>
                <a:cubicBezTo>
                  <a:pt x="5295631" y="1195809"/>
                  <a:pt x="5257117" y="1158292"/>
                  <a:pt x="5239724" y="1131875"/>
                </a:cubicBezTo>
                <a:cubicBezTo>
                  <a:pt x="5222331" y="1105458"/>
                  <a:pt x="5213636" y="1079103"/>
                  <a:pt x="5213636" y="1052810"/>
                </a:cubicBezTo>
                <a:cubicBezTo>
                  <a:pt x="5213636" y="1014859"/>
                  <a:pt x="5228101" y="982303"/>
                  <a:pt x="5257034" y="955142"/>
                </a:cubicBezTo>
                <a:cubicBezTo>
                  <a:pt x="5285966" y="927981"/>
                  <a:pt x="5321665" y="914400"/>
                  <a:pt x="5364132" y="914400"/>
                </a:cubicBezTo>
                <a:close/>
                <a:moveTo>
                  <a:pt x="4312518" y="914400"/>
                </a:moveTo>
                <a:cubicBezTo>
                  <a:pt x="4389959" y="914400"/>
                  <a:pt x="4456541" y="942430"/>
                  <a:pt x="4512265" y="998488"/>
                </a:cubicBezTo>
                <a:cubicBezTo>
                  <a:pt x="4567988" y="1054547"/>
                  <a:pt x="4595850" y="1122884"/>
                  <a:pt x="4595850" y="1203499"/>
                </a:cubicBezTo>
                <a:cubicBezTo>
                  <a:pt x="4595850" y="1283370"/>
                  <a:pt x="4568360" y="1350963"/>
                  <a:pt x="4513381" y="1406277"/>
                </a:cubicBezTo>
                <a:cubicBezTo>
                  <a:pt x="4458402" y="1461592"/>
                  <a:pt x="4391696" y="1489249"/>
                  <a:pt x="4313262" y="1489249"/>
                </a:cubicBezTo>
                <a:cubicBezTo>
                  <a:pt x="4231104" y="1489249"/>
                  <a:pt x="4162847" y="1460847"/>
                  <a:pt x="4108490" y="1404045"/>
                </a:cubicBezTo>
                <a:cubicBezTo>
                  <a:pt x="4054133" y="1347242"/>
                  <a:pt x="4026954" y="1279773"/>
                  <a:pt x="4026954" y="1201638"/>
                </a:cubicBezTo>
                <a:cubicBezTo>
                  <a:pt x="4026954" y="1149301"/>
                  <a:pt x="4039613" y="1101180"/>
                  <a:pt x="4064931" y="1057275"/>
                </a:cubicBezTo>
                <a:cubicBezTo>
                  <a:pt x="4090250" y="1013371"/>
                  <a:pt x="4125062" y="978582"/>
                  <a:pt x="4169364" y="952909"/>
                </a:cubicBezTo>
                <a:cubicBezTo>
                  <a:pt x="4213667" y="927237"/>
                  <a:pt x="4261385" y="914400"/>
                  <a:pt x="4312518" y="914400"/>
                </a:cubicBezTo>
                <a:close/>
                <a:moveTo>
                  <a:pt x="3236194" y="914400"/>
                </a:moveTo>
                <a:cubicBezTo>
                  <a:pt x="3313635" y="914400"/>
                  <a:pt x="3380217" y="942430"/>
                  <a:pt x="3435940" y="998488"/>
                </a:cubicBezTo>
                <a:cubicBezTo>
                  <a:pt x="3491663" y="1054547"/>
                  <a:pt x="3519525" y="1122884"/>
                  <a:pt x="3519525" y="1203499"/>
                </a:cubicBezTo>
                <a:cubicBezTo>
                  <a:pt x="3519525" y="1283370"/>
                  <a:pt x="3492036" y="1350963"/>
                  <a:pt x="3437057" y="1406277"/>
                </a:cubicBezTo>
                <a:cubicBezTo>
                  <a:pt x="3382077" y="1461592"/>
                  <a:pt x="3315371" y="1489249"/>
                  <a:pt x="3236938" y="1489249"/>
                </a:cubicBezTo>
                <a:cubicBezTo>
                  <a:pt x="3154780" y="1489249"/>
                  <a:pt x="3086522" y="1460847"/>
                  <a:pt x="3032165" y="1404045"/>
                </a:cubicBezTo>
                <a:cubicBezTo>
                  <a:pt x="2977809" y="1347242"/>
                  <a:pt x="2950630" y="1279773"/>
                  <a:pt x="2950630" y="1201638"/>
                </a:cubicBezTo>
                <a:cubicBezTo>
                  <a:pt x="2950630" y="1149301"/>
                  <a:pt x="2963289" y="1101180"/>
                  <a:pt x="2988607" y="1057275"/>
                </a:cubicBezTo>
                <a:cubicBezTo>
                  <a:pt x="3013925" y="1013371"/>
                  <a:pt x="3048736" y="978582"/>
                  <a:pt x="3093039" y="952909"/>
                </a:cubicBezTo>
                <a:cubicBezTo>
                  <a:pt x="3137344" y="927237"/>
                  <a:pt x="3185062" y="914400"/>
                  <a:pt x="3236194" y="914400"/>
                </a:cubicBezTo>
                <a:close/>
                <a:moveTo>
                  <a:pt x="2213633" y="914400"/>
                </a:moveTo>
                <a:cubicBezTo>
                  <a:pt x="2258777" y="914400"/>
                  <a:pt x="2302248" y="923934"/>
                  <a:pt x="2344043" y="943003"/>
                </a:cubicBezTo>
                <a:cubicBezTo>
                  <a:pt x="2385840" y="962072"/>
                  <a:pt x="2421868" y="989188"/>
                  <a:pt x="2452130" y="1024353"/>
                </a:cubicBezTo>
                <a:lnTo>
                  <a:pt x="2379268" y="1093814"/>
                </a:lnTo>
                <a:cubicBezTo>
                  <a:pt x="2329701" y="1041425"/>
                  <a:pt x="2273939" y="1015231"/>
                  <a:pt x="2211982" y="1015231"/>
                </a:cubicBezTo>
                <a:cubicBezTo>
                  <a:pt x="2159690" y="1015231"/>
                  <a:pt x="2115639" y="1033108"/>
                  <a:pt x="2079828" y="1068862"/>
                </a:cubicBezTo>
                <a:cubicBezTo>
                  <a:pt x="2044015" y="1104615"/>
                  <a:pt x="2026109" y="1148688"/>
                  <a:pt x="2026109" y="1201080"/>
                </a:cubicBezTo>
                <a:cubicBezTo>
                  <a:pt x="2026109" y="1237578"/>
                  <a:pt x="2034040" y="1269980"/>
                  <a:pt x="2049901" y="1298287"/>
                </a:cubicBezTo>
                <a:cubicBezTo>
                  <a:pt x="2065763" y="1326593"/>
                  <a:pt x="2088192" y="1348815"/>
                  <a:pt x="2117188" y="1364954"/>
                </a:cubicBezTo>
                <a:cubicBezTo>
                  <a:pt x="2146184" y="1381093"/>
                  <a:pt x="2178403" y="1389162"/>
                  <a:pt x="2213842" y="1389162"/>
                </a:cubicBezTo>
                <a:cubicBezTo>
                  <a:pt x="2244077" y="1389162"/>
                  <a:pt x="2271708" y="1383513"/>
                  <a:pt x="2296738" y="1372215"/>
                </a:cubicBezTo>
                <a:cubicBezTo>
                  <a:pt x="2321768" y="1360917"/>
                  <a:pt x="2349278" y="1340372"/>
                  <a:pt x="2379268" y="1310579"/>
                </a:cubicBezTo>
                <a:lnTo>
                  <a:pt x="2449897" y="1384278"/>
                </a:lnTo>
                <a:cubicBezTo>
                  <a:pt x="2409466" y="1423737"/>
                  <a:pt x="2371267" y="1451097"/>
                  <a:pt x="2335300" y="1466358"/>
                </a:cubicBezTo>
                <a:cubicBezTo>
                  <a:pt x="2299333" y="1481618"/>
                  <a:pt x="2258281" y="1489249"/>
                  <a:pt x="2212145" y="1489249"/>
                </a:cubicBezTo>
                <a:cubicBezTo>
                  <a:pt x="2127065" y="1489249"/>
                  <a:pt x="2057425" y="1462274"/>
                  <a:pt x="2003227" y="1408324"/>
                </a:cubicBezTo>
                <a:cubicBezTo>
                  <a:pt x="1949029" y="1354373"/>
                  <a:pt x="1921930" y="1285230"/>
                  <a:pt x="1921930" y="1200894"/>
                </a:cubicBezTo>
                <a:cubicBezTo>
                  <a:pt x="1921930" y="1146324"/>
                  <a:pt x="1934270" y="1097831"/>
                  <a:pt x="1958950" y="1055415"/>
                </a:cubicBezTo>
                <a:cubicBezTo>
                  <a:pt x="1983631" y="1012999"/>
                  <a:pt x="2018978" y="978892"/>
                  <a:pt x="2064991" y="953095"/>
                </a:cubicBezTo>
                <a:cubicBezTo>
                  <a:pt x="2111003" y="927299"/>
                  <a:pt x="2160550" y="914400"/>
                  <a:pt x="2213633" y="914400"/>
                </a:cubicBezTo>
                <a:close/>
                <a:moveTo>
                  <a:pt x="7998842" y="158874"/>
                </a:moveTo>
                <a:lnTo>
                  <a:pt x="7925410" y="346770"/>
                </a:lnTo>
                <a:lnTo>
                  <a:pt x="8071837" y="346770"/>
                </a:lnTo>
                <a:close/>
                <a:moveTo>
                  <a:pt x="1112267" y="158874"/>
                </a:moveTo>
                <a:lnTo>
                  <a:pt x="1038836" y="346770"/>
                </a:lnTo>
                <a:lnTo>
                  <a:pt x="1185263" y="346770"/>
                </a:lnTo>
                <a:close/>
                <a:moveTo>
                  <a:pt x="5643823" y="115342"/>
                </a:moveTo>
                <a:lnTo>
                  <a:pt x="5643823" y="227707"/>
                </a:lnTo>
                <a:lnTo>
                  <a:pt x="5676937" y="227707"/>
                </a:lnTo>
                <a:cubicBezTo>
                  <a:pt x="5702982" y="227707"/>
                  <a:pt x="5721090" y="225841"/>
                  <a:pt x="5731259" y="222109"/>
                </a:cubicBezTo>
                <a:cubicBezTo>
                  <a:pt x="5741429" y="218376"/>
                  <a:pt x="5749429" y="212217"/>
                  <a:pt x="5755258" y="203630"/>
                </a:cubicBezTo>
                <a:cubicBezTo>
                  <a:pt x="5761087" y="195043"/>
                  <a:pt x="5764002" y="184654"/>
                  <a:pt x="5764002" y="172461"/>
                </a:cubicBezTo>
                <a:cubicBezTo>
                  <a:pt x="5764002" y="151303"/>
                  <a:pt x="5755816" y="135872"/>
                  <a:pt x="5739445" y="126167"/>
                </a:cubicBezTo>
                <a:cubicBezTo>
                  <a:pt x="5727539" y="118950"/>
                  <a:pt x="5705463" y="115342"/>
                  <a:pt x="5673216" y="115342"/>
                </a:cubicBezTo>
                <a:close/>
                <a:moveTo>
                  <a:pt x="3879615" y="115342"/>
                </a:moveTo>
                <a:lnTo>
                  <a:pt x="3879615" y="227707"/>
                </a:lnTo>
                <a:lnTo>
                  <a:pt x="3912258" y="227707"/>
                </a:lnTo>
                <a:cubicBezTo>
                  <a:pt x="3945392" y="227707"/>
                  <a:pt x="3968202" y="223352"/>
                  <a:pt x="3980690" y="214641"/>
                </a:cubicBezTo>
                <a:cubicBezTo>
                  <a:pt x="3993177" y="205930"/>
                  <a:pt x="3999421" y="191496"/>
                  <a:pt x="3999421" y="171338"/>
                </a:cubicBezTo>
                <a:cubicBezTo>
                  <a:pt x="3999421" y="159393"/>
                  <a:pt x="3996330" y="149004"/>
                  <a:pt x="3990148" y="140169"/>
                </a:cubicBezTo>
                <a:cubicBezTo>
                  <a:pt x="3983967" y="131334"/>
                  <a:pt x="3975683" y="124988"/>
                  <a:pt x="3965298" y="121129"/>
                </a:cubicBezTo>
                <a:cubicBezTo>
                  <a:pt x="3954913" y="117271"/>
                  <a:pt x="3935873" y="115342"/>
                  <a:pt x="3908177" y="115342"/>
                </a:cubicBezTo>
                <a:close/>
                <a:moveTo>
                  <a:pt x="564915" y="115342"/>
                </a:moveTo>
                <a:lnTo>
                  <a:pt x="564915" y="227707"/>
                </a:lnTo>
                <a:lnTo>
                  <a:pt x="597558" y="227707"/>
                </a:lnTo>
                <a:cubicBezTo>
                  <a:pt x="630692" y="227707"/>
                  <a:pt x="653502" y="223352"/>
                  <a:pt x="665990" y="214641"/>
                </a:cubicBezTo>
                <a:cubicBezTo>
                  <a:pt x="678477" y="205930"/>
                  <a:pt x="684721" y="191496"/>
                  <a:pt x="684721" y="171338"/>
                </a:cubicBezTo>
                <a:cubicBezTo>
                  <a:pt x="684721" y="159393"/>
                  <a:pt x="681631" y="149004"/>
                  <a:pt x="675448" y="140169"/>
                </a:cubicBezTo>
                <a:cubicBezTo>
                  <a:pt x="669267" y="131334"/>
                  <a:pt x="660984" y="124988"/>
                  <a:pt x="650598" y="121129"/>
                </a:cubicBezTo>
                <a:cubicBezTo>
                  <a:pt x="640213" y="117271"/>
                  <a:pt x="621173" y="115342"/>
                  <a:pt x="593477" y="115342"/>
                </a:cubicBezTo>
                <a:close/>
                <a:moveTo>
                  <a:pt x="10550276" y="101947"/>
                </a:moveTo>
                <a:cubicBezTo>
                  <a:pt x="10499621" y="101947"/>
                  <a:pt x="10457035" y="119559"/>
                  <a:pt x="10422522" y="154781"/>
                </a:cubicBezTo>
                <a:cubicBezTo>
                  <a:pt x="10388009" y="190004"/>
                  <a:pt x="10370752" y="234777"/>
                  <a:pt x="10370752" y="289099"/>
                </a:cubicBezTo>
                <a:cubicBezTo>
                  <a:pt x="10370752" y="349622"/>
                  <a:pt x="10392480" y="397495"/>
                  <a:pt x="10435934" y="432718"/>
                </a:cubicBezTo>
                <a:cubicBezTo>
                  <a:pt x="10469704" y="460251"/>
                  <a:pt x="10508438" y="474018"/>
                  <a:pt x="10552136" y="474018"/>
                </a:cubicBezTo>
                <a:cubicBezTo>
                  <a:pt x="10601548" y="474018"/>
                  <a:pt x="10643635" y="456158"/>
                  <a:pt x="10678398" y="420440"/>
                </a:cubicBezTo>
                <a:cubicBezTo>
                  <a:pt x="10713163" y="384721"/>
                  <a:pt x="10730544" y="340693"/>
                  <a:pt x="10730544" y="288355"/>
                </a:cubicBezTo>
                <a:cubicBezTo>
                  <a:pt x="10730544" y="236265"/>
                  <a:pt x="10713038" y="192174"/>
                  <a:pt x="10678026" y="156084"/>
                </a:cubicBezTo>
                <a:cubicBezTo>
                  <a:pt x="10643016" y="119993"/>
                  <a:pt x="10600432" y="101947"/>
                  <a:pt x="10550276" y="101947"/>
                </a:cubicBezTo>
                <a:close/>
                <a:moveTo>
                  <a:pt x="9131051" y="101947"/>
                </a:moveTo>
                <a:cubicBezTo>
                  <a:pt x="9080396" y="101947"/>
                  <a:pt x="9037811" y="119559"/>
                  <a:pt x="9003297" y="154781"/>
                </a:cubicBezTo>
                <a:cubicBezTo>
                  <a:pt x="8968784" y="190004"/>
                  <a:pt x="8951527" y="234777"/>
                  <a:pt x="8951527" y="289099"/>
                </a:cubicBezTo>
                <a:cubicBezTo>
                  <a:pt x="8951527" y="349622"/>
                  <a:pt x="8973255" y="397495"/>
                  <a:pt x="9016709" y="432718"/>
                </a:cubicBezTo>
                <a:cubicBezTo>
                  <a:pt x="9050479" y="460251"/>
                  <a:pt x="9089213" y="474018"/>
                  <a:pt x="9132911" y="474018"/>
                </a:cubicBezTo>
                <a:cubicBezTo>
                  <a:pt x="9182323" y="474018"/>
                  <a:pt x="9224410" y="456158"/>
                  <a:pt x="9259175" y="420440"/>
                </a:cubicBezTo>
                <a:cubicBezTo>
                  <a:pt x="9293938" y="384721"/>
                  <a:pt x="9311319" y="340693"/>
                  <a:pt x="9311319" y="288355"/>
                </a:cubicBezTo>
                <a:cubicBezTo>
                  <a:pt x="9311319" y="236265"/>
                  <a:pt x="9293813" y="192174"/>
                  <a:pt x="9258802" y="156084"/>
                </a:cubicBezTo>
                <a:cubicBezTo>
                  <a:pt x="9223791" y="119993"/>
                  <a:pt x="9181207" y="101947"/>
                  <a:pt x="9131051" y="101947"/>
                </a:cubicBezTo>
                <a:close/>
                <a:moveTo>
                  <a:pt x="5159127" y="101947"/>
                </a:moveTo>
                <a:cubicBezTo>
                  <a:pt x="5108472" y="101947"/>
                  <a:pt x="5065887" y="119559"/>
                  <a:pt x="5031373" y="154781"/>
                </a:cubicBezTo>
                <a:cubicBezTo>
                  <a:pt x="4996860" y="190004"/>
                  <a:pt x="4979603" y="234777"/>
                  <a:pt x="4979603" y="289099"/>
                </a:cubicBezTo>
                <a:cubicBezTo>
                  <a:pt x="4979603" y="349622"/>
                  <a:pt x="5001331" y="397495"/>
                  <a:pt x="5044785" y="432718"/>
                </a:cubicBezTo>
                <a:cubicBezTo>
                  <a:pt x="5078554" y="460251"/>
                  <a:pt x="5117289" y="474018"/>
                  <a:pt x="5160987" y="474018"/>
                </a:cubicBezTo>
                <a:cubicBezTo>
                  <a:pt x="5210400" y="474018"/>
                  <a:pt x="5252487" y="456158"/>
                  <a:pt x="5287250" y="420440"/>
                </a:cubicBezTo>
                <a:cubicBezTo>
                  <a:pt x="5322013" y="384721"/>
                  <a:pt x="5339395" y="340693"/>
                  <a:pt x="5339395" y="288355"/>
                </a:cubicBezTo>
                <a:cubicBezTo>
                  <a:pt x="5339395" y="236265"/>
                  <a:pt x="5321889" y="192174"/>
                  <a:pt x="5286878" y="156084"/>
                </a:cubicBezTo>
                <a:cubicBezTo>
                  <a:pt x="5251867" y="119993"/>
                  <a:pt x="5209283" y="101947"/>
                  <a:pt x="5159127" y="101947"/>
                </a:cubicBezTo>
                <a:close/>
                <a:moveTo>
                  <a:pt x="3387478" y="101947"/>
                </a:moveTo>
                <a:cubicBezTo>
                  <a:pt x="3336822" y="101947"/>
                  <a:pt x="3294237" y="119559"/>
                  <a:pt x="3259724" y="154781"/>
                </a:cubicBezTo>
                <a:cubicBezTo>
                  <a:pt x="3225210" y="190004"/>
                  <a:pt x="3207954" y="234777"/>
                  <a:pt x="3207954" y="289099"/>
                </a:cubicBezTo>
                <a:cubicBezTo>
                  <a:pt x="3207954" y="349622"/>
                  <a:pt x="3229681" y="397495"/>
                  <a:pt x="3273135" y="432718"/>
                </a:cubicBezTo>
                <a:cubicBezTo>
                  <a:pt x="3306905" y="460251"/>
                  <a:pt x="3345639" y="474018"/>
                  <a:pt x="3389338" y="474018"/>
                </a:cubicBezTo>
                <a:cubicBezTo>
                  <a:pt x="3438749" y="474018"/>
                  <a:pt x="3480838" y="456158"/>
                  <a:pt x="3515601" y="420440"/>
                </a:cubicBezTo>
                <a:cubicBezTo>
                  <a:pt x="3550364" y="384721"/>
                  <a:pt x="3567745" y="340693"/>
                  <a:pt x="3567745" y="288355"/>
                </a:cubicBezTo>
                <a:cubicBezTo>
                  <a:pt x="3567745" y="236265"/>
                  <a:pt x="3550239" y="192174"/>
                  <a:pt x="3515229" y="156084"/>
                </a:cubicBezTo>
                <a:cubicBezTo>
                  <a:pt x="3480217" y="119993"/>
                  <a:pt x="3437633" y="101947"/>
                  <a:pt x="3387478" y="101947"/>
                </a:cubicBezTo>
                <a:close/>
                <a:moveTo>
                  <a:pt x="10932653" y="13767"/>
                </a:moveTo>
                <a:lnTo>
                  <a:pt x="11204264" y="13767"/>
                </a:lnTo>
                <a:lnTo>
                  <a:pt x="11204264" y="115342"/>
                </a:lnTo>
                <a:lnTo>
                  <a:pt x="11036088" y="115342"/>
                </a:lnTo>
                <a:lnTo>
                  <a:pt x="11036088" y="214685"/>
                </a:lnTo>
                <a:lnTo>
                  <a:pt x="11204264" y="214685"/>
                </a:lnTo>
                <a:lnTo>
                  <a:pt x="11204264" y="314772"/>
                </a:lnTo>
                <a:lnTo>
                  <a:pt x="11036088" y="314772"/>
                </a:lnTo>
                <a:lnTo>
                  <a:pt x="11036088" y="561082"/>
                </a:lnTo>
                <a:lnTo>
                  <a:pt x="10932653" y="561082"/>
                </a:lnTo>
                <a:close/>
                <a:moveTo>
                  <a:pt x="9512311" y="13767"/>
                </a:moveTo>
                <a:lnTo>
                  <a:pt x="9612247" y="13767"/>
                </a:lnTo>
                <a:lnTo>
                  <a:pt x="9846431" y="373931"/>
                </a:lnTo>
                <a:lnTo>
                  <a:pt x="9846431" y="13767"/>
                </a:lnTo>
                <a:lnTo>
                  <a:pt x="9950610" y="13767"/>
                </a:lnTo>
                <a:lnTo>
                  <a:pt x="9950610" y="561082"/>
                </a:lnTo>
                <a:lnTo>
                  <a:pt x="9850390" y="561082"/>
                </a:lnTo>
                <a:lnTo>
                  <a:pt x="9616491" y="202034"/>
                </a:lnTo>
                <a:lnTo>
                  <a:pt x="9616491" y="561082"/>
                </a:lnTo>
                <a:lnTo>
                  <a:pt x="9512311" y="561082"/>
                </a:lnTo>
                <a:close/>
                <a:moveTo>
                  <a:pt x="8656774" y="13767"/>
                </a:moveTo>
                <a:lnTo>
                  <a:pt x="8760209" y="13767"/>
                </a:lnTo>
                <a:lnTo>
                  <a:pt x="8760209" y="561082"/>
                </a:lnTo>
                <a:lnTo>
                  <a:pt x="8656774" y="561082"/>
                </a:lnTo>
                <a:close/>
                <a:moveTo>
                  <a:pt x="8286415" y="13767"/>
                </a:moveTo>
                <a:lnTo>
                  <a:pt x="8588908" y="13767"/>
                </a:lnTo>
                <a:lnTo>
                  <a:pt x="8588908" y="116458"/>
                </a:lnTo>
                <a:lnTo>
                  <a:pt x="8489193" y="116458"/>
                </a:lnTo>
                <a:lnTo>
                  <a:pt x="8489193" y="561082"/>
                </a:lnTo>
                <a:lnTo>
                  <a:pt x="8383525" y="561082"/>
                </a:lnTo>
                <a:lnTo>
                  <a:pt x="8383525" y="116458"/>
                </a:lnTo>
                <a:lnTo>
                  <a:pt x="8286415" y="116458"/>
                </a:lnTo>
                <a:close/>
                <a:moveTo>
                  <a:pt x="7945362" y="13767"/>
                </a:moveTo>
                <a:lnTo>
                  <a:pt x="8051019" y="13767"/>
                </a:lnTo>
                <a:lnTo>
                  <a:pt x="8261523" y="561082"/>
                </a:lnTo>
                <a:lnTo>
                  <a:pt x="8153251" y="561082"/>
                </a:lnTo>
                <a:lnTo>
                  <a:pt x="8110428" y="448345"/>
                </a:lnTo>
                <a:lnTo>
                  <a:pt x="7887098" y="448345"/>
                </a:lnTo>
                <a:lnTo>
                  <a:pt x="7842572" y="561082"/>
                </a:lnTo>
                <a:lnTo>
                  <a:pt x="7734300" y="561082"/>
                </a:lnTo>
                <a:close/>
                <a:moveTo>
                  <a:pt x="7368369" y="13767"/>
                </a:moveTo>
                <a:lnTo>
                  <a:pt x="7699511" y="13767"/>
                </a:lnTo>
                <a:lnTo>
                  <a:pt x="7504639" y="460995"/>
                </a:lnTo>
                <a:lnTo>
                  <a:pt x="7686861" y="460995"/>
                </a:lnTo>
                <a:lnTo>
                  <a:pt x="7686861" y="561082"/>
                </a:lnTo>
                <a:lnTo>
                  <a:pt x="7352370" y="561082"/>
                </a:lnTo>
                <a:lnTo>
                  <a:pt x="7546358" y="116830"/>
                </a:lnTo>
                <a:lnTo>
                  <a:pt x="7368369" y="116830"/>
                </a:lnTo>
                <a:close/>
                <a:moveTo>
                  <a:pt x="7180399" y="13767"/>
                </a:moveTo>
                <a:lnTo>
                  <a:pt x="7283834" y="13767"/>
                </a:lnTo>
                <a:lnTo>
                  <a:pt x="7283834" y="561082"/>
                </a:lnTo>
                <a:lnTo>
                  <a:pt x="7180399" y="561082"/>
                </a:lnTo>
                <a:close/>
                <a:moveTo>
                  <a:pt x="6555130" y="13767"/>
                </a:moveTo>
                <a:lnTo>
                  <a:pt x="6656635" y="13767"/>
                </a:lnTo>
                <a:lnTo>
                  <a:pt x="6783511" y="395511"/>
                </a:lnTo>
                <a:lnTo>
                  <a:pt x="6911538" y="13767"/>
                </a:lnTo>
                <a:lnTo>
                  <a:pt x="7012980" y="13767"/>
                </a:lnTo>
                <a:lnTo>
                  <a:pt x="7104794" y="561082"/>
                </a:lnTo>
                <a:lnTo>
                  <a:pt x="7004050" y="561082"/>
                </a:lnTo>
                <a:lnTo>
                  <a:pt x="6945362" y="215429"/>
                </a:lnTo>
                <a:lnTo>
                  <a:pt x="6829090" y="561082"/>
                </a:lnTo>
                <a:lnTo>
                  <a:pt x="6737276" y="561082"/>
                </a:lnTo>
                <a:lnTo>
                  <a:pt x="6622033" y="215429"/>
                </a:lnTo>
                <a:lnTo>
                  <a:pt x="6561944" y="561082"/>
                </a:lnTo>
                <a:lnTo>
                  <a:pt x="6460368" y="561082"/>
                </a:lnTo>
                <a:close/>
                <a:moveTo>
                  <a:pt x="6285049" y="13767"/>
                </a:moveTo>
                <a:lnTo>
                  <a:pt x="6388484" y="13767"/>
                </a:lnTo>
                <a:lnTo>
                  <a:pt x="6388484" y="561082"/>
                </a:lnTo>
                <a:lnTo>
                  <a:pt x="6285049" y="561082"/>
                </a:lnTo>
                <a:close/>
                <a:moveTo>
                  <a:pt x="5914690" y="13767"/>
                </a:moveTo>
                <a:lnTo>
                  <a:pt x="6217183" y="13767"/>
                </a:lnTo>
                <a:lnTo>
                  <a:pt x="6217183" y="116458"/>
                </a:lnTo>
                <a:lnTo>
                  <a:pt x="6117468" y="116458"/>
                </a:lnTo>
                <a:lnTo>
                  <a:pt x="6117468" y="561082"/>
                </a:lnTo>
                <a:lnTo>
                  <a:pt x="6011800" y="561082"/>
                </a:lnTo>
                <a:lnTo>
                  <a:pt x="6011800" y="116458"/>
                </a:lnTo>
                <a:lnTo>
                  <a:pt x="5914690" y="116458"/>
                </a:lnTo>
                <a:close/>
                <a:moveTo>
                  <a:pt x="5539644" y="13767"/>
                </a:moveTo>
                <a:lnTo>
                  <a:pt x="5650148" y="13767"/>
                </a:lnTo>
                <a:cubicBezTo>
                  <a:pt x="5709928" y="13767"/>
                  <a:pt x="5753025" y="19286"/>
                  <a:pt x="5779442" y="30324"/>
                </a:cubicBezTo>
                <a:cubicBezTo>
                  <a:pt x="5805859" y="41362"/>
                  <a:pt x="5826695" y="59221"/>
                  <a:pt x="5841950" y="83902"/>
                </a:cubicBezTo>
                <a:cubicBezTo>
                  <a:pt x="5857205" y="108583"/>
                  <a:pt x="5864833" y="138162"/>
                  <a:pt x="5864833" y="172641"/>
                </a:cubicBezTo>
                <a:cubicBezTo>
                  <a:pt x="5864833" y="210840"/>
                  <a:pt x="5854849" y="242590"/>
                  <a:pt x="5834881" y="267891"/>
                </a:cubicBezTo>
                <a:cubicBezTo>
                  <a:pt x="5814913" y="293192"/>
                  <a:pt x="5787814" y="310803"/>
                  <a:pt x="5753584" y="320725"/>
                </a:cubicBezTo>
                <a:cubicBezTo>
                  <a:pt x="5733492" y="326430"/>
                  <a:pt x="5696905" y="329282"/>
                  <a:pt x="5643823" y="329282"/>
                </a:cubicBezTo>
                <a:lnTo>
                  <a:pt x="5643823" y="561082"/>
                </a:lnTo>
                <a:lnTo>
                  <a:pt x="5539644" y="561082"/>
                </a:lnTo>
                <a:close/>
                <a:moveTo>
                  <a:pt x="4167634" y="13767"/>
                </a:moveTo>
                <a:lnTo>
                  <a:pt x="4279482" y="13767"/>
                </a:lnTo>
                <a:lnTo>
                  <a:pt x="4381586" y="210650"/>
                </a:lnTo>
                <a:lnTo>
                  <a:pt x="4483213" y="13767"/>
                </a:lnTo>
                <a:lnTo>
                  <a:pt x="4593654" y="13767"/>
                </a:lnTo>
                <a:lnTo>
                  <a:pt x="4433478" y="324073"/>
                </a:lnTo>
                <a:lnTo>
                  <a:pt x="4433478" y="561082"/>
                </a:lnTo>
                <a:lnTo>
                  <a:pt x="4328554" y="561082"/>
                </a:lnTo>
                <a:lnTo>
                  <a:pt x="4328554" y="324073"/>
                </a:lnTo>
                <a:close/>
                <a:moveTo>
                  <a:pt x="3775435" y="13767"/>
                </a:moveTo>
                <a:lnTo>
                  <a:pt x="3885812" y="13767"/>
                </a:lnTo>
                <a:cubicBezTo>
                  <a:pt x="3946266" y="13767"/>
                  <a:pt x="3989314" y="19162"/>
                  <a:pt x="4014958" y="29952"/>
                </a:cubicBezTo>
                <a:cubicBezTo>
                  <a:pt x="4040602" y="40742"/>
                  <a:pt x="4061228" y="58663"/>
                  <a:pt x="4076838" y="83716"/>
                </a:cubicBezTo>
                <a:cubicBezTo>
                  <a:pt x="4092447" y="108769"/>
                  <a:pt x="4100252" y="138410"/>
                  <a:pt x="4100252" y="172641"/>
                </a:cubicBezTo>
                <a:cubicBezTo>
                  <a:pt x="4100252" y="208608"/>
                  <a:pt x="4091634" y="238683"/>
                  <a:pt x="4074396" y="262868"/>
                </a:cubicBezTo>
                <a:cubicBezTo>
                  <a:pt x="4057159" y="287052"/>
                  <a:pt x="4031179" y="305346"/>
                  <a:pt x="3996456" y="317748"/>
                </a:cubicBezTo>
                <a:lnTo>
                  <a:pt x="4126111" y="561082"/>
                </a:lnTo>
                <a:lnTo>
                  <a:pt x="4012223" y="561082"/>
                </a:lnTo>
                <a:lnTo>
                  <a:pt x="3889149" y="329282"/>
                </a:lnTo>
                <a:lnTo>
                  <a:pt x="3879615" y="329282"/>
                </a:lnTo>
                <a:lnTo>
                  <a:pt x="3879615" y="561082"/>
                </a:lnTo>
                <a:lnTo>
                  <a:pt x="3775435" y="561082"/>
                </a:lnTo>
                <a:close/>
                <a:moveTo>
                  <a:pt x="2752391" y="13767"/>
                </a:moveTo>
                <a:lnTo>
                  <a:pt x="3054884" y="13767"/>
                </a:lnTo>
                <a:lnTo>
                  <a:pt x="3054884" y="116458"/>
                </a:lnTo>
                <a:lnTo>
                  <a:pt x="2955169" y="116458"/>
                </a:lnTo>
                <a:lnTo>
                  <a:pt x="2955169" y="561082"/>
                </a:lnTo>
                <a:lnTo>
                  <a:pt x="2849501" y="561082"/>
                </a:lnTo>
                <a:lnTo>
                  <a:pt x="2849501" y="116458"/>
                </a:lnTo>
                <a:lnTo>
                  <a:pt x="2752391" y="116458"/>
                </a:lnTo>
                <a:close/>
                <a:moveTo>
                  <a:pt x="1816113" y="13767"/>
                </a:moveTo>
                <a:lnTo>
                  <a:pt x="2114885" y="13767"/>
                </a:lnTo>
                <a:lnTo>
                  <a:pt x="2114885" y="115714"/>
                </a:lnTo>
                <a:lnTo>
                  <a:pt x="1919548" y="115714"/>
                </a:lnTo>
                <a:lnTo>
                  <a:pt x="1919548" y="214685"/>
                </a:lnTo>
                <a:lnTo>
                  <a:pt x="2114885" y="214685"/>
                </a:lnTo>
                <a:lnTo>
                  <a:pt x="2114885" y="314772"/>
                </a:lnTo>
                <a:lnTo>
                  <a:pt x="1919548" y="314772"/>
                </a:lnTo>
                <a:lnTo>
                  <a:pt x="1919548" y="458763"/>
                </a:lnTo>
                <a:lnTo>
                  <a:pt x="2114885" y="458763"/>
                </a:lnTo>
                <a:lnTo>
                  <a:pt x="2114885" y="561082"/>
                </a:lnTo>
                <a:lnTo>
                  <a:pt x="1816113" y="561082"/>
                </a:lnTo>
                <a:close/>
                <a:moveTo>
                  <a:pt x="1589968" y="13767"/>
                </a:moveTo>
                <a:lnTo>
                  <a:pt x="1694520" y="13767"/>
                </a:lnTo>
                <a:lnTo>
                  <a:pt x="1694520" y="376907"/>
                </a:lnTo>
                <a:cubicBezTo>
                  <a:pt x="1694520" y="434702"/>
                  <a:pt x="1689932" y="475258"/>
                  <a:pt x="1680754" y="498574"/>
                </a:cubicBezTo>
                <a:cubicBezTo>
                  <a:pt x="1671576" y="521891"/>
                  <a:pt x="1656445" y="540432"/>
                  <a:pt x="1635361" y="554199"/>
                </a:cubicBezTo>
                <a:cubicBezTo>
                  <a:pt x="1614277" y="567965"/>
                  <a:pt x="1588976" y="574849"/>
                  <a:pt x="1559459" y="574849"/>
                </a:cubicBezTo>
                <a:cubicBezTo>
                  <a:pt x="1499183" y="574849"/>
                  <a:pt x="1447837" y="548432"/>
                  <a:pt x="1405422" y="495598"/>
                </a:cubicBezTo>
                <a:lnTo>
                  <a:pt x="1480580" y="425277"/>
                </a:lnTo>
                <a:cubicBezTo>
                  <a:pt x="1497199" y="444128"/>
                  <a:pt x="1511337" y="456778"/>
                  <a:pt x="1522996" y="463228"/>
                </a:cubicBezTo>
                <a:cubicBezTo>
                  <a:pt x="1534654" y="469677"/>
                  <a:pt x="1545940" y="472901"/>
                  <a:pt x="1556854" y="472901"/>
                </a:cubicBezTo>
                <a:cubicBezTo>
                  <a:pt x="1568016" y="472901"/>
                  <a:pt x="1576326" y="468189"/>
                  <a:pt x="1581783" y="458763"/>
                </a:cubicBezTo>
                <a:cubicBezTo>
                  <a:pt x="1587240" y="449337"/>
                  <a:pt x="1589968" y="428625"/>
                  <a:pt x="1589968" y="396627"/>
                </a:cubicBezTo>
                <a:close/>
                <a:moveTo>
                  <a:pt x="1058788" y="13767"/>
                </a:moveTo>
                <a:lnTo>
                  <a:pt x="1164444" y="13767"/>
                </a:lnTo>
                <a:lnTo>
                  <a:pt x="1374949" y="561082"/>
                </a:lnTo>
                <a:lnTo>
                  <a:pt x="1266677" y="561082"/>
                </a:lnTo>
                <a:lnTo>
                  <a:pt x="1223853" y="448345"/>
                </a:lnTo>
                <a:lnTo>
                  <a:pt x="1000524" y="448345"/>
                </a:lnTo>
                <a:lnTo>
                  <a:pt x="955998" y="561082"/>
                </a:lnTo>
                <a:lnTo>
                  <a:pt x="847725" y="561082"/>
                </a:lnTo>
                <a:close/>
                <a:moveTo>
                  <a:pt x="460735" y="13767"/>
                </a:moveTo>
                <a:lnTo>
                  <a:pt x="571112" y="13767"/>
                </a:lnTo>
                <a:cubicBezTo>
                  <a:pt x="631565" y="13767"/>
                  <a:pt x="674614" y="19162"/>
                  <a:pt x="700258" y="29952"/>
                </a:cubicBezTo>
                <a:cubicBezTo>
                  <a:pt x="725902" y="40742"/>
                  <a:pt x="746529" y="58663"/>
                  <a:pt x="762138" y="83716"/>
                </a:cubicBezTo>
                <a:cubicBezTo>
                  <a:pt x="777748" y="108769"/>
                  <a:pt x="785552" y="138410"/>
                  <a:pt x="785552" y="172641"/>
                </a:cubicBezTo>
                <a:cubicBezTo>
                  <a:pt x="785552" y="208608"/>
                  <a:pt x="776934" y="238683"/>
                  <a:pt x="759696" y="262868"/>
                </a:cubicBezTo>
                <a:cubicBezTo>
                  <a:pt x="742459" y="287052"/>
                  <a:pt x="716479" y="305346"/>
                  <a:pt x="681756" y="317748"/>
                </a:cubicBezTo>
                <a:lnTo>
                  <a:pt x="811411" y="561082"/>
                </a:lnTo>
                <a:lnTo>
                  <a:pt x="697523" y="561082"/>
                </a:lnTo>
                <a:lnTo>
                  <a:pt x="574449" y="329282"/>
                </a:lnTo>
                <a:lnTo>
                  <a:pt x="564915" y="329282"/>
                </a:lnTo>
                <a:lnTo>
                  <a:pt x="564915" y="561082"/>
                </a:lnTo>
                <a:lnTo>
                  <a:pt x="460735" y="561082"/>
                </a:lnTo>
                <a:close/>
                <a:moveTo>
                  <a:pt x="75865" y="13767"/>
                </a:moveTo>
                <a:lnTo>
                  <a:pt x="378359" y="13767"/>
                </a:lnTo>
                <a:lnTo>
                  <a:pt x="378359" y="116458"/>
                </a:lnTo>
                <a:lnTo>
                  <a:pt x="278644" y="116458"/>
                </a:lnTo>
                <a:lnTo>
                  <a:pt x="278644" y="561082"/>
                </a:lnTo>
                <a:lnTo>
                  <a:pt x="172976" y="561082"/>
                </a:lnTo>
                <a:lnTo>
                  <a:pt x="172976" y="116458"/>
                </a:lnTo>
                <a:lnTo>
                  <a:pt x="75865" y="116458"/>
                </a:lnTo>
                <a:close/>
                <a:moveTo>
                  <a:pt x="10551392" y="0"/>
                </a:moveTo>
                <a:cubicBezTo>
                  <a:pt x="10628834" y="0"/>
                  <a:pt x="10695415" y="28029"/>
                  <a:pt x="10751138" y="84088"/>
                </a:cubicBezTo>
                <a:cubicBezTo>
                  <a:pt x="10806861" y="140147"/>
                  <a:pt x="10834724" y="208484"/>
                  <a:pt x="10834724" y="289099"/>
                </a:cubicBezTo>
                <a:cubicBezTo>
                  <a:pt x="10834724" y="368970"/>
                  <a:pt x="10807234" y="436563"/>
                  <a:pt x="10752254" y="491877"/>
                </a:cubicBezTo>
                <a:cubicBezTo>
                  <a:pt x="10697275" y="547192"/>
                  <a:pt x="10630570" y="574849"/>
                  <a:pt x="10552136" y="574849"/>
                </a:cubicBezTo>
                <a:cubicBezTo>
                  <a:pt x="10469979" y="574849"/>
                  <a:pt x="10401721" y="546447"/>
                  <a:pt x="10347364" y="489645"/>
                </a:cubicBezTo>
                <a:cubicBezTo>
                  <a:pt x="10293007" y="432842"/>
                  <a:pt x="10265828" y="365373"/>
                  <a:pt x="10265828" y="287238"/>
                </a:cubicBezTo>
                <a:cubicBezTo>
                  <a:pt x="10265828" y="234901"/>
                  <a:pt x="10278487" y="186779"/>
                  <a:pt x="10303805" y="142875"/>
                </a:cubicBezTo>
                <a:cubicBezTo>
                  <a:pt x="10329123" y="98971"/>
                  <a:pt x="10363935" y="64182"/>
                  <a:pt x="10408238" y="38509"/>
                </a:cubicBezTo>
                <a:cubicBezTo>
                  <a:pt x="10452542" y="12837"/>
                  <a:pt x="10500260" y="0"/>
                  <a:pt x="10551392" y="0"/>
                </a:cubicBezTo>
                <a:close/>
                <a:moveTo>
                  <a:pt x="9132167" y="0"/>
                </a:moveTo>
                <a:cubicBezTo>
                  <a:pt x="9209609" y="0"/>
                  <a:pt x="9276191" y="28029"/>
                  <a:pt x="9331914" y="84088"/>
                </a:cubicBezTo>
                <a:cubicBezTo>
                  <a:pt x="9387638" y="140147"/>
                  <a:pt x="9415499" y="208484"/>
                  <a:pt x="9415499" y="289099"/>
                </a:cubicBezTo>
                <a:cubicBezTo>
                  <a:pt x="9415499" y="368970"/>
                  <a:pt x="9388010" y="436563"/>
                  <a:pt x="9333031" y="491877"/>
                </a:cubicBezTo>
                <a:cubicBezTo>
                  <a:pt x="9278051" y="547192"/>
                  <a:pt x="9211345" y="574849"/>
                  <a:pt x="9132911" y="574849"/>
                </a:cubicBezTo>
                <a:cubicBezTo>
                  <a:pt x="9050754" y="574849"/>
                  <a:pt x="8982496" y="546447"/>
                  <a:pt x="8928140" y="489645"/>
                </a:cubicBezTo>
                <a:cubicBezTo>
                  <a:pt x="8873782" y="432842"/>
                  <a:pt x="8846604" y="365373"/>
                  <a:pt x="8846604" y="287238"/>
                </a:cubicBezTo>
                <a:cubicBezTo>
                  <a:pt x="8846604" y="234901"/>
                  <a:pt x="8859264" y="186779"/>
                  <a:pt x="8884582" y="142875"/>
                </a:cubicBezTo>
                <a:cubicBezTo>
                  <a:pt x="8909900" y="98971"/>
                  <a:pt x="8944710" y="64182"/>
                  <a:pt x="8989013" y="38509"/>
                </a:cubicBezTo>
                <a:cubicBezTo>
                  <a:pt x="9033317" y="12837"/>
                  <a:pt x="9081035" y="0"/>
                  <a:pt x="9132167" y="0"/>
                </a:cubicBezTo>
                <a:close/>
                <a:moveTo>
                  <a:pt x="5160243" y="0"/>
                </a:moveTo>
                <a:cubicBezTo>
                  <a:pt x="5237685" y="0"/>
                  <a:pt x="5304266" y="28029"/>
                  <a:pt x="5359990" y="84088"/>
                </a:cubicBezTo>
                <a:cubicBezTo>
                  <a:pt x="5415713" y="140147"/>
                  <a:pt x="5443575" y="208484"/>
                  <a:pt x="5443575" y="289099"/>
                </a:cubicBezTo>
                <a:cubicBezTo>
                  <a:pt x="5443575" y="368970"/>
                  <a:pt x="5416085" y="436563"/>
                  <a:pt x="5361106" y="491877"/>
                </a:cubicBezTo>
                <a:cubicBezTo>
                  <a:pt x="5306127" y="547192"/>
                  <a:pt x="5239421" y="574849"/>
                  <a:pt x="5160987" y="574849"/>
                </a:cubicBezTo>
                <a:cubicBezTo>
                  <a:pt x="5078829" y="574849"/>
                  <a:pt x="5010572" y="546447"/>
                  <a:pt x="4956215" y="489645"/>
                </a:cubicBezTo>
                <a:cubicBezTo>
                  <a:pt x="4901858" y="432842"/>
                  <a:pt x="4874679" y="365373"/>
                  <a:pt x="4874679" y="287238"/>
                </a:cubicBezTo>
                <a:cubicBezTo>
                  <a:pt x="4874679" y="234901"/>
                  <a:pt x="4887338" y="186779"/>
                  <a:pt x="4912656" y="142875"/>
                </a:cubicBezTo>
                <a:cubicBezTo>
                  <a:pt x="4937975" y="98971"/>
                  <a:pt x="4972786" y="64182"/>
                  <a:pt x="5017089" y="38509"/>
                </a:cubicBezTo>
                <a:cubicBezTo>
                  <a:pt x="5061393" y="12837"/>
                  <a:pt x="5109111" y="0"/>
                  <a:pt x="5160243" y="0"/>
                </a:cubicBezTo>
                <a:close/>
                <a:moveTo>
                  <a:pt x="3388594" y="0"/>
                </a:moveTo>
                <a:cubicBezTo>
                  <a:pt x="3466035" y="0"/>
                  <a:pt x="3532617" y="28029"/>
                  <a:pt x="3588341" y="84088"/>
                </a:cubicBezTo>
                <a:cubicBezTo>
                  <a:pt x="3644063" y="140147"/>
                  <a:pt x="3671925" y="208484"/>
                  <a:pt x="3671925" y="289099"/>
                </a:cubicBezTo>
                <a:cubicBezTo>
                  <a:pt x="3671925" y="368970"/>
                  <a:pt x="3644435" y="436563"/>
                  <a:pt x="3589457" y="491877"/>
                </a:cubicBezTo>
                <a:cubicBezTo>
                  <a:pt x="3534478" y="547192"/>
                  <a:pt x="3467771" y="574849"/>
                  <a:pt x="3389338" y="574849"/>
                </a:cubicBezTo>
                <a:cubicBezTo>
                  <a:pt x="3307180" y="574849"/>
                  <a:pt x="3238923" y="546447"/>
                  <a:pt x="3184566" y="489645"/>
                </a:cubicBezTo>
                <a:cubicBezTo>
                  <a:pt x="3130208" y="432842"/>
                  <a:pt x="3103029" y="365373"/>
                  <a:pt x="3103029" y="287238"/>
                </a:cubicBezTo>
                <a:cubicBezTo>
                  <a:pt x="3103029" y="234901"/>
                  <a:pt x="3115689" y="186779"/>
                  <a:pt x="3141007" y="142875"/>
                </a:cubicBezTo>
                <a:cubicBezTo>
                  <a:pt x="3166326" y="98971"/>
                  <a:pt x="3201136" y="64182"/>
                  <a:pt x="3245440" y="38509"/>
                </a:cubicBezTo>
                <a:cubicBezTo>
                  <a:pt x="3289744" y="12837"/>
                  <a:pt x="3337462" y="0"/>
                  <a:pt x="3388594" y="0"/>
                </a:cubicBezTo>
                <a:close/>
                <a:moveTo>
                  <a:pt x="2480333" y="0"/>
                </a:moveTo>
                <a:cubicBezTo>
                  <a:pt x="2525477" y="0"/>
                  <a:pt x="2568948" y="9534"/>
                  <a:pt x="2610744" y="28603"/>
                </a:cubicBezTo>
                <a:cubicBezTo>
                  <a:pt x="2652539" y="47672"/>
                  <a:pt x="2688569" y="74788"/>
                  <a:pt x="2718830" y="109953"/>
                </a:cubicBezTo>
                <a:lnTo>
                  <a:pt x="2645968" y="179414"/>
                </a:lnTo>
                <a:cubicBezTo>
                  <a:pt x="2596402" y="127025"/>
                  <a:pt x="2540640" y="100831"/>
                  <a:pt x="2478682" y="100831"/>
                </a:cubicBezTo>
                <a:cubicBezTo>
                  <a:pt x="2426390" y="100831"/>
                  <a:pt x="2382339" y="118708"/>
                  <a:pt x="2346527" y="154462"/>
                </a:cubicBezTo>
                <a:cubicBezTo>
                  <a:pt x="2310715" y="190215"/>
                  <a:pt x="2292809" y="234288"/>
                  <a:pt x="2292809" y="286680"/>
                </a:cubicBezTo>
                <a:cubicBezTo>
                  <a:pt x="2292809" y="323178"/>
                  <a:pt x="2300741" y="355580"/>
                  <a:pt x="2316602" y="383887"/>
                </a:cubicBezTo>
                <a:cubicBezTo>
                  <a:pt x="2332463" y="412193"/>
                  <a:pt x="2354892" y="434416"/>
                  <a:pt x="2383888" y="450554"/>
                </a:cubicBezTo>
                <a:cubicBezTo>
                  <a:pt x="2412885" y="466693"/>
                  <a:pt x="2445102" y="474762"/>
                  <a:pt x="2480542" y="474762"/>
                </a:cubicBezTo>
                <a:cubicBezTo>
                  <a:pt x="2510777" y="474762"/>
                  <a:pt x="2538409" y="469113"/>
                  <a:pt x="2563439" y="457815"/>
                </a:cubicBezTo>
                <a:cubicBezTo>
                  <a:pt x="2588468" y="446518"/>
                  <a:pt x="2615978" y="425972"/>
                  <a:pt x="2645968" y="396180"/>
                </a:cubicBezTo>
                <a:lnTo>
                  <a:pt x="2716598" y="469878"/>
                </a:lnTo>
                <a:cubicBezTo>
                  <a:pt x="2676166" y="509337"/>
                  <a:pt x="2637967" y="536697"/>
                  <a:pt x="2602000" y="551958"/>
                </a:cubicBezTo>
                <a:cubicBezTo>
                  <a:pt x="2566033" y="567218"/>
                  <a:pt x="2524981" y="574849"/>
                  <a:pt x="2478844" y="574849"/>
                </a:cubicBezTo>
                <a:cubicBezTo>
                  <a:pt x="2393765" y="574849"/>
                  <a:pt x="2324125" y="547874"/>
                  <a:pt x="2269927" y="493924"/>
                </a:cubicBezTo>
                <a:cubicBezTo>
                  <a:pt x="2215729" y="439973"/>
                  <a:pt x="2188630" y="370830"/>
                  <a:pt x="2188630" y="286494"/>
                </a:cubicBezTo>
                <a:cubicBezTo>
                  <a:pt x="2188630" y="231924"/>
                  <a:pt x="2200970" y="183431"/>
                  <a:pt x="2225651" y="141015"/>
                </a:cubicBezTo>
                <a:cubicBezTo>
                  <a:pt x="2250331" y="98599"/>
                  <a:pt x="2285678" y="64492"/>
                  <a:pt x="2331691" y="38695"/>
                </a:cubicBezTo>
                <a:cubicBezTo>
                  <a:pt x="2377703" y="12899"/>
                  <a:pt x="2427251" y="0"/>
                  <a:pt x="2480333" y="0"/>
                </a:cubicBezTo>
                <a:close/>
              </a:path>
            </a:pathLst>
          </a:cu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9A7FBF-48DF-D7F7-6676-DC75D331B94F}"/>
              </a:ext>
            </a:extLst>
          </p:cNvPr>
          <p:cNvSpPr txBox="1"/>
          <p:nvPr/>
        </p:nvSpPr>
        <p:spPr>
          <a:xfrm>
            <a:off x="458261" y="5540077"/>
            <a:ext cx="4068019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just" rtl="0"/>
            <a:r>
              <a:rPr lang="it-IT" b="1" cap="small" dirty="0">
                <a:solidFill>
                  <a:srgbClr val="5F5049"/>
                </a:solidFill>
                <a:latin typeface="Century Gothic" panose="020B0502020202020204" pitchFamily="34" charset="0"/>
              </a:rPr>
              <a:t>PROFESSOR:</a:t>
            </a:r>
          </a:p>
          <a:p>
            <a:pPr algn="just" rtl="0"/>
            <a:r>
              <a:rPr lang="it-IT" cap="small" dirty="0">
                <a:solidFill>
                  <a:srgbClr val="5F5049"/>
                </a:solidFill>
                <a:latin typeface="Century Gothic" panose="020B0502020202020204" pitchFamily="34" charset="0"/>
              </a:rPr>
              <a:t>Leonardo Lanari</a:t>
            </a:r>
          </a:p>
          <a:p>
            <a:pPr algn="just" rtl="0"/>
            <a:r>
              <a:rPr lang="it-IT" b="1" cap="small" dirty="0">
                <a:solidFill>
                  <a:srgbClr val="5F5049"/>
                </a:solidFill>
                <a:latin typeface="Century Gothic" panose="020B0502020202020204" pitchFamily="34" charset="0"/>
              </a:rPr>
              <a:t>SUPERVISOR:</a:t>
            </a:r>
          </a:p>
          <a:p>
            <a:pPr algn="just" rtl="0"/>
            <a:r>
              <a:rPr lang="it-IT" cap="small" dirty="0">
                <a:solidFill>
                  <a:srgbClr val="5F5049"/>
                </a:solidFill>
                <a:latin typeface="Century Gothic" panose="020B0502020202020204" pitchFamily="34" charset="0"/>
              </a:rPr>
              <a:t>Tommaso Belvedere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9A28BFA-CFB7-50E7-DA48-68E02A7AD7A5}"/>
              </a:ext>
            </a:extLst>
          </p:cNvPr>
          <p:cNvSpPr txBox="1"/>
          <p:nvPr/>
        </p:nvSpPr>
        <p:spPr>
          <a:xfrm>
            <a:off x="7665724" y="5540077"/>
            <a:ext cx="4068019" cy="120032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>
            <a:defPPr>
              <a:defRPr lang="it-IT"/>
            </a:defPPr>
            <a:lvl1pPr algn="just">
              <a:defRPr sz="2800" b="1">
                <a:solidFill>
                  <a:srgbClr val="5F5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it-IT" sz="1800" cap="small" dirty="0"/>
              <a:t>STUDENTS:</a:t>
            </a:r>
          </a:p>
          <a:p>
            <a:pPr algn="r"/>
            <a:r>
              <a:rPr lang="it-IT" sz="1800" b="0" cap="small" dirty="0"/>
              <a:t>Anna Fumagalli</a:t>
            </a:r>
          </a:p>
          <a:p>
            <a:pPr algn="r"/>
            <a:r>
              <a:rPr lang="it-IT" sz="1800" b="0" cap="small" dirty="0"/>
              <a:t>Catia Romaniello</a:t>
            </a:r>
          </a:p>
          <a:p>
            <a:pPr algn="r"/>
            <a:r>
              <a:rPr lang="it-IT" sz="1800" b="0" cap="small" dirty="0"/>
              <a:t>Vincenzo Maria Vitale</a:t>
            </a:r>
          </a:p>
        </p:txBody>
      </p:sp>
    </p:spTree>
    <p:extLst>
      <p:ext uri="{BB962C8B-B14F-4D97-AF65-F5344CB8AC3E}">
        <p14:creationId xmlns:p14="http://schemas.microsoft.com/office/powerpoint/2010/main" val="75579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o 32">
            <a:extLst>
              <a:ext uri="{FF2B5EF4-FFF2-40B4-BE49-F238E27FC236}">
                <a16:creationId xmlns:a16="http://schemas.microsoft.com/office/drawing/2014/main" id="{D823D627-6277-6CE8-0F90-28AACDA5CA5E}"/>
              </a:ext>
            </a:extLst>
          </p:cNvPr>
          <p:cNvGrpSpPr/>
          <p:nvPr/>
        </p:nvGrpSpPr>
        <p:grpSpPr>
          <a:xfrm>
            <a:off x="8633641" y="481400"/>
            <a:ext cx="3092400" cy="2858400"/>
            <a:chOff x="8633641" y="481400"/>
            <a:chExt cx="3092400" cy="2858400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AC59D7CC-57B8-A8AF-699C-2E61BC646FD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0820" t="2223" r="1413" b="48877"/>
            <a:stretch/>
          </p:blipFill>
          <p:spPr>
            <a:xfrm>
              <a:off x="8633641" y="481400"/>
              <a:ext cx="3092400" cy="2858400"/>
            </a:xfrm>
            <a:prstGeom prst="rect">
              <a:avLst/>
            </a:prstGeom>
          </p:spPr>
        </p:pic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89312C1-0C8A-648E-D09C-87C854EC91E4}"/>
                </a:ext>
              </a:extLst>
            </p:cNvPr>
            <p:cNvSpPr txBox="1"/>
            <p:nvPr/>
          </p:nvSpPr>
          <p:spPr>
            <a:xfrm>
              <a:off x="9968386" y="3001246"/>
              <a:ext cx="4229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  <a:ea typeface="Cambria Math" panose="02040503050406030204" pitchFamily="18" charset="0"/>
                </a:rPr>
                <a:t>(b)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5A52B696-CAD7-6EE5-0625-D0ADBE1BC1F0}"/>
              </a:ext>
            </a:extLst>
          </p:cNvPr>
          <p:cNvGrpSpPr/>
          <p:nvPr/>
        </p:nvGrpSpPr>
        <p:grpSpPr>
          <a:xfrm>
            <a:off x="5355862" y="3517299"/>
            <a:ext cx="3092400" cy="2858400"/>
            <a:chOff x="5355862" y="3517299"/>
            <a:chExt cx="3092400" cy="285840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EEC0B0E-A541-7450-6EA3-0B2837F00EC5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55022" t="2575" r="1338" b="49778"/>
            <a:stretch/>
          </p:blipFill>
          <p:spPr>
            <a:xfrm>
              <a:off x="5355862" y="3517299"/>
              <a:ext cx="3092400" cy="2858400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4B023E09-19D6-4338-D6A8-776655E537A0}"/>
                </a:ext>
              </a:extLst>
            </p:cNvPr>
            <p:cNvSpPr txBox="1"/>
            <p:nvPr/>
          </p:nvSpPr>
          <p:spPr>
            <a:xfrm>
              <a:off x="6658734" y="6052534"/>
              <a:ext cx="48665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500" dirty="0">
                  <a:latin typeface="+mj-lt"/>
                  <a:ea typeface="Cambria Math" panose="02040503050406030204" pitchFamily="18" charset="0"/>
                </a:rPr>
                <a:t>(c)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5A02DF9E-E9E0-F7D6-A5FC-EB4563963583}"/>
              </a:ext>
            </a:extLst>
          </p:cNvPr>
          <p:cNvGrpSpPr/>
          <p:nvPr/>
        </p:nvGrpSpPr>
        <p:grpSpPr>
          <a:xfrm>
            <a:off x="8633641" y="3517300"/>
            <a:ext cx="3092400" cy="2858400"/>
            <a:chOff x="8633641" y="3517300"/>
            <a:chExt cx="3092400" cy="2858400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E5C442E8-1F73-E648-6F51-EBA4F1F43BB1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4117" t="2200" r="2018" b="50000"/>
            <a:stretch/>
          </p:blipFill>
          <p:spPr>
            <a:xfrm>
              <a:off x="8633641" y="3517300"/>
              <a:ext cx="3092400" cy="28584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A1FA34B8-CA68-143F-8C68-EC990711E0B4}"/>
                </a:ext>
              </a:extLst>
            </p:cNvPr>
            <p:cNvSpPr txBox="1"/>
            <p:nvPr/>
          </p:nvSpPr>
          <p:spPr>
            <a:xfrm>
              <a:off x="9936512" y="6043929"/>
              <a:ext cx="48665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500" dirty="0">
                  <a:latin typeface="+mj-lt"/>
                  <a:ea typeface="Cambria Math" panose="02040503050406030204" pitchFamily="18" charset="0"/>
                </a:rPr>
                <a:t>(d)</a:t>
              </a: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5B42BFCA-41D9-038F-890B-F5A02387EF50}"/>
              </a:ext>
            </a:extLst>
          </p:cNvPr>
          <p:cNvGrpSpPr/>
          <p:nvPr/>
        </p:nvGrpSpPr>
        <p:grpSpPr>
          <a:xfrm>
            <a:off x="5355862" y="481400"/>
            <a:ext cx="3092400" cy="2858400"/>
            <a:chOff x="5355862" y="525780"/>
            <a:chExt cx="3092400" cy="281402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CC5EACA8-8B94-8FC6-5440-06F1B8097E73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51843" t="1601" r="1659" b="51871"/>
            <a:stretch/>
          </p:blipFill>
          <p:spPr>
            <a:xfrm>
              <a:off x="5355862" y="525780"/>
              <a:ext cx="3092400" cy="2814019"/>
            </a:xfrm>
            <a:prstGeom prst="rect">
              <a:avLst/>
            </a:prstGeom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66D03D32-3311-DA4A-CFBA-39CAD2DD8FA0}"/>
                </a:ext>
              </a:extLst>
            </p:cNvPr>
            <p:cNvSpPr txBox="1"/>
            <p:nvPr/>
          </p:nvSpPr>
          <p:spPr>
            <a:xfrm>
              <a:off x="6690607" y="3001246"/>
              <a:ext cx="4229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  <a:ea typeface="Cambria Math" panose="02040503050406030204" pitchFamily="18" charset="0"/>
                </a:rPr>
                <a:t>(a)</a:t>
              </a:r>
            </a:p>
          </p:txBody>
        </p:sp>
      </p:grpSp>
      <p:sp>
        <p:nvSpPr>
          <p:cNvPr id="30" name="Titolo 1">
            <a:extLst>
              <a:ext uri="{FF2B5EF4-FFF2-40B4-BE49-F238E27FC236}">
                <a16:creationId xmlns:a16="http://schemas.microsoft.com/office/drawing/2014/main" id="{EA76F4DA-1FCB-2C01-58F0-2745D142FA22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4516074" cy="721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57AB2E2-1583-7006-63CA-62636F9BBFA5}"/>
                  </a:ext>
                </a:extLst>
              </p:cNvPr>
              <p:cNvSpPr txBox="1"/>
              <p:nvPr/>
            </p:nvSpPr>
            <p:spPr>
              <a:xfrm>
                <a:off x="839788" y="1884166"/>
                <a:ext cx="4516074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small" spc="6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Hp. null initial input,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small" spc="6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0" u="none" strike="noStrike" kern="1200" cap="small" spc="6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it-IT" sz="2000" b="0" i="0" u="none" strike="noStrike" kern="1200" cap="small" spc="6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𝑓𝑏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small" spc="6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: 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57AB2E2-1583-7006-63CA-62636F9BB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1884166"/>
                <a:ext cx="4516074" cy="676788"/>
              </a:xfrm>
              <a:prstGeom prst="rect">
                <a:avLst/>
              </a:prstGeom>
              <a:blipFill>
                <a:blip r:embed="rId7"/>
                <a:stretch>
                  <a:fillRect l="-1484" t="-9009" b="-108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00B8956D-9892-0169-AF2D-830789C103D5}"/>
                  </a:ext>
                </a:extLst>
              </p:cNvPr>
              <p:cNvSpPr txBox="1"/>
              <p:nvPr/>
            </p:nvSpPr>
            <p:spPr>
              <a:xfrm>
                <a:off x="839788" y="2502540"/>
                <a:ext cx="4250372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Inputs</a:t>
                </a: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trajectories of the two joints </a:t>
                </a: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trajectory of the first joint</a:t>
                </a:r>
                <a14:m>
                  <m:oMath xmlns:m="http://schemas.openxmlformats.org/officeDocument/2006/math">
                    <m:r>
                      <a:rPr lang="it-IT" sz="2000" cap="small" spc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trajectory of the second joint</a:t>
                </a:r>
                <a:endParaRPr lang="it-IT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00B8956D-9892-0169-AF2D-830789C10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2502540"/>
                <a:ext cx="4250372" cy="2246769"/>
              </a:xfrm>
              <a:prstGeom prst="rect">
                <a:avLst/>
              </a:prstGeom>
              <a:blipFill>
                <a:blip r:embed="rId8"/>
                <a:stretch>
                  <a:fillRect l="-1578" t="-1630" r="-574" b="-2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09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o 26">
            <a:extLst>
              <a:ext uri="{FF2B5EF4-FFF2-40B4-BE49-F238E27FC236}">
                <a16:creationId xmlns:a16="http://schemas.microsoft.com/office/drawing/2014/main" id="{07CB7F15-E086-227E-AB5D-73F0981B615C}"/>
              </a:ext>
            </a:extLst>
          </p:cNvPr>
          <p:cNvGrpSpPr/>
          <p:nvPr/>
        </p:nvGrpSpPr>
        <p:grpSpPr>
          <a:xfrm>
            <a:off x="8633641" y="472775"/>
            <a:ext cx="3092400" cy="2867025"/>
            <a:chOff x="8633641" y="472775"/>
            <a:chExt cx="3092400" cy="28670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E54F98A-9CBB-709B-612A-14CDCFF936DD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506" t="52549" r="51276" b="1409"/>
            <a:stretch/>
          </p:blipFill>
          <p:spPr>
            <a:xfrm>
              <a:off x="8633641" y="472775"/>
              <a:ext cx="3092400" cy="28584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ECB70459-0709-011F-0693-61154A3EEF44}"/>
                </a:ext>
              </a:extLst>
            </p:cNvPr>
            <p:cNvSpPr txBox="1"/>
            <p:nvPr/>
          </p:nvSpPr>
          <p:spPr>
            <a:xfrm>
              <a:off x="9968386" y="3001246"/>
              <a:ext cx="4229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  <a:ea typeface="Cambria Math" panose="02040503050406030204" pitchFamily="18" charset="0"/>
                </a:rPr>
                <a:t>(b)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D07A80A-BCB0-D6C5-E5A3-A66C0AF738E6}"/>
              </a:ext>
            </a:extLst>
          </p:cNvPr>
          <p:cNvGrpSpPr/>
          <p:nvPr/>
        </p:nvGrpSpPr>
        <p:grpSpPr>
          <a:xfrm>
            <a:off x="5355861" y="3517299"/>
            <a:ext cx="3092401" cy="2858400"/>
            <a:chOff x="5355861" y="3517299"/>
            <a:chExt cx="3092401" cy="285840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958DACF-FC88-EDFA-B2A0-3401A4109AD3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266" t="51358" r="50954" b="1871"/>
            <a:stretch/>
          </p:blipFill>
          <p:spPr>
            <a:xfrm>
              <a:off x="5355861" y="3517299"/>
              <a:ext cx="3092401" cy="28584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58258650-2642-7A08-F273-BC5158639729}"/>
                </a:ext>
              </a:extLst>
            </p:cNvPr>
            <p:cNvSpPr txBox="1"/>
            <p:nvPr/>
          </p:nvSpPr>
          <p:spPr>
            <a:xfrm>
              <a:off x="6658734" y="6052534"/>
              <a:ext cx="48665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500" dirty="0">
                  <a:latin typeface="+mj-lt"/>
                  <a:ea typeface="Cambria Math" panose="02040503050406030204" pitchFamily="18" charset="0"/>
                </a:rPr>
                <a:t>(c)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8514A8A-4760-2CE7-4EAA-1287183D352F}"/>
              </a:ext>
            </a:extLst>
          </p:cNvPr>
          <p:cNvGrpSpPr/>
          <p:nvPr/>
        </p:nvGrpSpPr>
        <p:grpSpPr>
          <a:xfrm>
            <a:off x="8633641" y="3527575"/>
            <a:ext cx="3092400" cy="2858400"/>
            <a:chOff x="8633641" y="3527575"/>
            <a:chExt cx="3092400" cy="285840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D38B2944-F98B-C704-A69F-2ADB0DE953AA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3229" t="51202" r="50868" b="1276"/>
            <a:stretch/>
          </p:blipFill>
          <p:spPr>
            <a:xfrm>
              <a:off x="8633641" y="3527575"/>
              <a:ext cx="3092400" cy="2858400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71F70A5-EF57-3318-C166-21D62A085298}"/>
                </a:ext>
              </a:extLst>
            </p:cNvPr>
            <p:cNvSpPr txBox="1"/>
            <p:nvPr/>
          </p:nvSpPr>
          <p:spPr>
            <a:xfrm>
              <a:off x="9936512" y="6056121"/>
              <a:ext cx="48665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500" dirty="0">
                  <a:latin typeface="+mj-lt"/>
                  <a:ea typeface="Cambria Math" panose="02040503050406030204" pitchFamily="18" charset="0"/>
                </a:rPr>
                <a:t>(d)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99B738CA-8963-CBD0-7A25-2FDA872A5622}"/>
              </a:ext>
            </a:extLst>
          </p:cNvPr>
          <p:cNvGrpSpPr/>
          <p:nvPr/>
        </p:nvGrpSpPr>
        <p:grpSpPr>
          <a:xfrm>
            <a:off x="5362215" y="481399"/>
            <a:ext cx="3092400" cy="2858401"/>
            <a:chOff x="5362215" y="481399"/>
            <a:chExt cx="3092400" cy="285840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F0DF526-E6AD-327C-72B7-38C106D31529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l="4115" t="51191" r="52691" b="1941"/>
            <a:stretch/>
          </p:blipFill>
          <p:spPr>
            <a:xfrm>
              <a:off x="5362215" y="481399"/>
              <a:ext cx="3092400" cy="2858400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A1A3EB39-0994-5C4D-8BC1-85757B292C7E}"/>
                </a:ext>
              </a:extLst>
            </p:cNvPr>
            <p:cNvSpPr txBox="1"/>
            <p:nvPr/>
          </p:nvSpPr>
          <p:spPr>
            <a:xfrm>
              <a:off x="6690607" y="3001246"/>
              <a:ext cx="4229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  <a:ea typeface="Cambria Math" panose="02040503050406030204" pitchFamily="18" charset="0"/>
                </a:rPr>
                <a:t>(a)</a:t>
              </a:r>
            </a:p>
          </p:txBody>
        </p:sp>
      </p:grpSp>
      <p:sp>
        <p:nvSpPr>
          <p:cNvPr id="23" name="Titolo 1">
            <a:extLst>
              <a:ext uri="{FF2B5EF4-FFF2-40B4-BE49-F238E27FC236}">
                <a16:creationId xmlns:a16="http://schemas.microsoft.com/office/drawing/2014/main" id="{C29CF2A3-38B9-A7FF-48A7-15FD82B62F93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4522426" cy="721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1F1B85B-7A78-BEA4-493E-78FB5EF3DFF2}"/>
                  </a:ext>
                </a:extLst>
              </p:cNvPr>
              <p:cNvSpPr txBox="1"/>
              <p:nvPr/>
            </p:nvSpPr>
            <p:spPr>
              <a:xfrm>
                <a:off x="839787" y="1884166"/>
                <a:ext cx="4522427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small" spc="6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Hp. </a:t>
                </a:r>
                <a:r>
                  <a:rPr lang="en-US" sz="2000" cap="small" spc="600" noProof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Sinusoidal</a:t>
                </a:r>
                <a:r>
                  <a:rPr kumimoji="0" lang="en-US" sz="2000" b="0" i="0" u="none" strike="noStrike" kern="1200" cap="small" spc="6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initial input,</a:t>
                </a:r>
                <a:r>
                  <a:rPr lang="en-US" sz="2000" cap="small" spc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small" spc="6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0" u="none" strike="noStrike" kern="1200" cap="small" spc="6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it-IT" sz="2000" b="0" i="0" u="none" strike="noStrike" kern="1200" cap="small" spc="6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𝑓𝑏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small" spc="6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: </a:t>
                </a: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61F1B85B-7A78-BEA4-493E-78FB5EF3D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1884166"/>
                <a:ext cx="4522427" cy="676788"/>
              </a:xfrm>
              <a:prstGeom prst="rect">
                <a:avLst/>
              </a:prstGeom>
              <a:blipFill>
                <a:blip r:embed="rId6"/>
                <a:stretch>
                  <a:fillRect l="-1482" t="-9009" b="-108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CAFCDEE-048D-F579-29A4-27251DB44CF8}"/>
                  </a:ext>
                </a:extLst>
              </p:cNvPr>
              <p:cNvSpPr txBox="1"/>
              <p:nvPr/>
            </p:nvSpPr>
            <p:spPr>
              <a:xfrm>
                <a:off x="839787" y="2502540"/>
                <a:ext cx="4256351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Inputs</a:t>
                </a: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trajectories of the two joints </a:t>
                </a: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trajectory of the first joint</a:t>
                </a:r>
                <a14:m>
                  <m:oMath xmlns:m="http://schemas.openxmlformats.org/officeDocument/2006/math">
                    <m:r>
                      <a:rPr lang="it-IT" sz="2000" cap="small" spc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trajectory of the second joint</a:t>
                </a:r>
                <a:endParaRPr lang="it-IT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CAFCDEE-048D-F579-29A4-27251DB44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502540"/>
                <a:ext cx="4256351" cy="2246769"/>
              </a:xfrm>
              <a:prstGeom prst="rect">
                <a:avLst/>
              </a:prstGeom>
              <a:blipFill>
                <a:blip r:embed="rId7"/>
                <a:stretch>
                  <a:fillRect l="-1576" t="-1630" r="-430" b="-2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99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189DF5D8-60C3-82EA-11CE-BEA92BA0B44B}"/>
              </a:ext>
            </a:extLst>
          </p:cNvPr>
          <p:cNvGrpSpPr/>
          <p:nvPr/>
        </p:nvGrpSpPr>
        <p:grpSpPr>
          <a:xfrm>
            <a:off x="8620936" y="481399"/>
            <a:ext cx="3092400" cy="2858401"/>
            <a:chOff x="8620936" y="481399"/>
            <a:chExt cx="3092400" cy="2858401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86B6297-7C53-BDF3-EFD2-E9F8885B3D8D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0768" t="52550" r="2387" b="1008"/>
            <a:stretch/>
          </p:blipFill>
          <p:spPr>
            <a:xfrm>
              <a:off x="8620936" y="481399"/>
              <a:ext cx="3092400" cy="28584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19C4C0A-7A4C-C0DE-A37B-5325A97525B1}"/>
                </a:ext>
              </a:extLst>
            </p:cNvPr>
            <p:cNvSpPr txBox="1"/>
            <p:nvPr/>
          </p:nvSpPr>
          <p:spPr>
            <a:xfrm>
              <a:off x="9968386" y="3001246"/>
              <a:ext cx="4229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  <a:ea typeface="Cambria Math" panose="02040503050406030204" pitchFamily="18" charset="0"/>
                </a:rPr>
                <a:t>(b)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5222A9D-F868-CB21-BD65-38DA2714E287}"/>
              </a:ext>
            </a:extLst>
          </p:cNvPr>
          <p:cNvGrpSpPr/>
          <p:nvPr/>
        </p:nvGrpSpPr>
        <p:grpSpPr>
          <a:xfrm>
            <a:off x="5362215" y="3517299"/>
            <a:ext cx="3092402" cy="2858400"/>
            <a:chOff x="5362215" y="3517299"/>
            <a:chExt cx="3092402" cy="285840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30695C01-2367-BFA4-F5B8-9440C1BE9D23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54401" t="51210" r="818" b="1870"/>
            <a:stretch/>
          </p:blipFill>
          <p:spPr>
            <a:xfrm>
              <a:off x="5362215" y="3517299"/>
              <a:ext cx="3092402" cy="285840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1760BCA-5776-F0C8-41FC-7AA57D7ACCC3}"/>
                </a:ext>
              </a:extLst>
            </p:cNvPr>
            <p:cNvSpPr txBox="1"/>
            <p:nvPr/>
          </p:nvSpPr>
          <p:spPr>
            <a:xfrm>
              <a:off x="6658734" y="6052534"/>
              <a:ext cx="48665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500" dirty="0">
                  <a:latin typeface="+mj-lt"/>
                  <a:ea typeface="Cambria Math" panose="02040503050406030204" pitchFamily="18" charset="0"/>
                </a:rPr>
                <a:t>(c)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4D7D8D2-CE03-EE4D-D41E-CFF707717F1A}"/>
              </a:ext>
            </a:extLst>
          </p:cNvPr>
          <p:cNvGrpSpPr/>
          <p:nvPr/>
        </p:nvGrpSpPr>
        <p:grpSpPr>
          <a:xfrm>
            <a:off x="8620935" y="3527575"/>
            <a:ext cx="3092400" cy="2863903"/>
            <a:chOff x="8620935" y="3527575"/>
            <a:chExt cx="3092400" cy="2863903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50AC85D-C8EE-00B5-CD94-3EA39DD3CC99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074" t="50851" r="1411" b="1505"/>
            <a:stretch/>
          </p:blipFill>
          <p:spPr>
            <a:xfrm>
              <a:off x="8620935" y="3527575"/>
              <a:ext cx="3092400" cy="2858400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9878ECED-2F99-9136-FC74-ED605FE52E69}"/>
                </a:ext>
              </a:extLst>
            </p:cNvPr>
            <p:cNvSpPr txBox="1"/>
            <p:nvPr/>
          </p:nvSpPr>
          <p:spPr>
            <a:xfrm>
              <a:off x="9936512" y="6068313"/>
              <a:ext cx="48665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500" dirty="0">
                  <a:latin typeface="+mj-lt"/>
                  <a:ea typeface="Cambria Math" panose="02040503050406030204" pitchFamily="18" charset="0"/>
                </a:rPr>
                <a:t>(d)</a:t>
              </a:r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B08147CC-BBDD-8416-2D9C-4903734C538B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4522426" cy="721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C7CE15A-CDBB-C31A-0660-2D374811D2C1}"/>
                  </a:ext>
                </a:extLst>
              </p:cNvPr>
              <p:cNvSpPr txBox="1"/>
              <p:nvPr/>
            </p:nvSpPr>
            <p:spPr>
              <a:xfrm>
                <a:off x="839787" y="1884166"/>
                <a:ext cx="4522427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small" spc="6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Hp. </a:t>
                </a:r>
                <a:r>
                  <a:rPr lang="en-US" sz="2000" cap="small" spc="600" noProof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Sinusoidal</a:t>
                </a:r>
                <a:r>
                  <a:rPr kumimoji="0" lang="en-US" sz="2000" b="0" i="0" u="none" strike="noStrike" kern="1200" cap="small" spc="6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initial input,</a:t>
                </a:r>
                <a:r>
                  <a:rPr lang="en-US" sz="2000" cap="small" spc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small" spc="6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0" u="none" strike="noStrike" kern="1200" cap="small" spc="6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it-IT" sz="2000" b="0" i="0" u="none" strike="noStrike" kern="1200" cap="small" spc="60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𝑓𝑏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small" spc="6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: 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C7CE15A-CDBB-C31A-0660-2D374811D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1884166"/>
                <a:ext cx="4522427" cy="676788"/>
              </a:xfrm>
              <a:prstGeom prst="rect">
                <a:avLst/>
              </a:prstGeom>
              <a:blipFill>
                <a:blip r:embed="rId5"/>
                <a:stretch>
                  <a:fillRect l="-1482" t="-9009" b="-108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206B43-9554-FD54-CC86-886DF231609E}"/>
                  </a:ext>
                </a:extLst>
              </p:cNvPr>
              <p:cNvSpPr txBox="1"/>
              <p:nvPr/>
            </p:nvSpPr>
            <p:spPr>
              <a:xfrm>
                <a:off x="839787" y="2502540"/>
                <a:ext cx="4256351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Inputs</a:t>
                </a: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trajectories of the two joints </a:t>
                </a: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trajectory of the first joint</a:t>
                </a:r>
                <a14:m>
                  <m:oMath xmlns:m="http://schemas.openxmlformats.org/officeDocument/2006/math">
                    <m:r>
                      <a:rPr lang="it-IT" sz="2000" cap="small" spc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trajectory of the second joint</a:t>
                </a:r>
                <a:endParaRPr lang="it-IT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8206B43-9554-FD54-CC86-886DF231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502540"/>
                <a:ext cx="4256351" cy="2246769"/>
              </a:xfrm>
              <a:prstGeom prst="rect">
                <a:avLst/>
              </a:prstGeom>
              <a:blipFill>
                <a:blip r:embed="rId6"/>
                <a:stretch>
                  <a:fillRect l="-1576" t="-1630" r="-430" b="-2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uppo 20">
            <a:extLst>
              <a:ext uri="{FF2B5EF4-FFF2-40B4-BE49-F238E27FC236}">
                <a16:creationId xmlns:a16="http://schemas.microsoft.com/office/drawing/2014/main" id="{09CCA2D8-213F-042A-23B9-A7CBD30B054B}"/>
              </a:ext>
            </a:extLst>
          </p:cNvPr>
          <p:cNvGrpSpPr/>
          <p:nvPr/>
        </p:nvGrpSpPr>
        <p:grpSpPr>
          <a:xfrm>
            <a:off x="5355862" y="481399"/>
            <a:ext cx="3092400" cy="2858401"/>
            <a:chOff x="5355862" y="481399"/>
            <a:chExt cx="3092400" cy="2858401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DCA56FF-6C80-E684-37FC-A06EEC60594C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51843" t="51052" r="1685" b="1824"/>
            <a:stretch/>
          </p:blipFill>
          <p:spPr>
            <a:xfrm>
              <a:off x="5355862" y="481399"/>
              <a:ext cx="3092400" cy="28584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A671600-E642-9C77-893B-84D380B15D03}"/>
                </a:ext>
              </a:extLst>
            </p:cNvPr>
            <p:cNvSpPr txBox="1"/>
            <p:nvPr/>
          </p:nvSpPr>
          <p:spPr>
            <a:xfrm>
              <a:off x="6690607" y="3001246"/>
              <a:ext cx="4229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  <a:ea typeface="Cambria Math" panose="02040503050406030204" pitchFamily="18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25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84D19D8B-4CA3-EC8E-15C1-BED5AA169796}"/>
              </a:ext>
            </a:extLst>
          </p:cNvPr>
          <p:cNvSpPr txBox="1">
            <a:spLocks/>
          </p:cNvSpPr>
          <p:nvPr/>
        </p:nvSpPr>
        <p:spPr>
          <a:xfrm>
            <a:off x="3339813" y="4748178"/>
            <a:ext cx="5512374" cy="721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CONCLUSIONS</a:t>
            </a:r>
          </a:p>
        </p:txBody>
      </p:sp>
      <p:pic>
        <p:nvPicPr>
          <p:cNvPr id="7" name="Simulation With K_feedback">
            <a:hlinkClick r:id="" action="ppaction://media"/>
            <a:extLst>
              <a:ext uri="{FF2B5EF4-FFF2-40B4-BE49-F238E27FC236}">
                <a16:creationId xmlns:a16="http://schemas.microsoft.com/office/drawing/2014/main" id="{6613D6DB-0752-BEF8-B88A-0DA08D4308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880" y="895332"/>
            <a:ext cx="4945429" cy="4741540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B1A323-701E-CC54-5743-CA1AAAD68C9F}"/>
              </a:ext>
            </a:extLst>
          </p:cNvPr>
          <p:cNvSpPr txBox="1"/>
          <p:nvPr/>
        </p:nvSpPr>
        <p:spPr>
          <a:xfrm>
            <a:off x="573560" y="5593336"/>
            <a:ext cx="42320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simulation movement in case of null initial input and a K Feedback term </a:t>
            </a:r>
            <a:endParaRPr lang="it-IT" sz="1400" i="1" cap="small" spc="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CCF41C-DA09-217A-DC0F-9A3D704916FD}"/>
              </a:ext>
            </a:extLst>
          </p:cNvPr>
          <p:cNvSpPr txBox="1"/>
          <p:nvPr/>
        </p:nvSpPr>
        <p:spPr>
          <a:xfrm>
            <a:off x="5391356" y="1069021"/>
            <a:ext cx="692166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An </a:t>
            </a:r>
            <a:r>
              <a:rPr lang="en-US" sz="24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optimised</a:t>
            </a:r>
            <a:r>
              <a:rPr lang="en-US" sz="24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trajectory is achieved with </a:t>
            </a:r>
            <a:r>
              <a:rPr lang="en-US" sz="24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iLQR.However</a:t>
            </a:r>
            <a:r>
              <a:rPr lang="en-US" sz="24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</a:t>
            </a:r>
          </a:p>
          <a:p>
            <a:endParaRPr lang="en-US" sz="2400" cap="small" spc="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SzPct val="17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It is highly dependent on cost functions</a:t>
            </a:r>
          </a:p>
          <a:p>
            <a:pPr marL="342900" indent="-342900">
              <a:buSzPct val="17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parameter tuning could determine the convergence</a:t>
            </a:r>
          </a:p>
          <a:p>
            <a:pPr marL="342900" indent="-342900">
              <a:buSzPct val="17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4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There’s a discrepancy between the convergence of the algorithm and what is obtained with </a:t>
            </a:r>
            <a:r>
              <a:rPr lang="en-US" sz="24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PyBullet</a:t>
            </a:r>
            <a:r>
              <a:rPr lang="en-US" sz="24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 </a:t>
            </a:r>
          </a:p>
          <a:p>
            <a:pPr>
              <a:buSzPct val="170000"/>
            </a:pPr>
            <a:endParaRPr lang="en-US" sz="2400" cap="small" spc="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buSzPct val="170000"/>
            </a:pPr>
            <a:r>
              <a:rPr lang="en-US" sz="24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To overcome this problem, it can be used an MPC.</a:t>
            </a:r>
            <a:endParaRPr lang="it-IT" sz="2400" cap="small" spc="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56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06706 0.07754 C 0.08099 0.09537 0.10195 0.10509 0.12396 0.10509 C 0.14896 0.10509 0.16901 0.09537 0.18294 0.07754 L 0.25 2.59259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7" presetClass="path" presetSubtype="0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2.59259E-6 L 0.12188 0.14768 C 0.09453 0.1794 0.05469 0.20185 0.01263 0.20185 C -0.03503 0.20185 -0.07409 0.1794 -0.10065 0.14768 L -0.22852 2.59259E-6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32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3.7037E-7 L 0.27591 -0.25718 C 0.27721 -0.32569 0.27122 -0.38356 0.24557 -0.45231 C 0.21875 -0.52037 0.19101 -0.55324 0.15521 -0.57454 L 0.00104 -0.65556 " pathEditMode="relative" rAng="14160000" ptsTypes="AAA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3" y="-3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3000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11" grpId="0"/>
      <p:bldP spid="11" grpId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EDA46B-D010-0711-B281-CD711A887279}"/>
              </a:ext>
            </a:extLst>
          </p:cNvPr>
          <p:cNvSpPr txBox="1"/>
          <p:nvPr/>
        </p:nvSpPr>
        <p:spPr>
          <a:xfrm>
            <a:off x="0" y="2274838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</a:rPr>
              <a:t>THANK YOU FOR YOUR ATTENTION</a:t>
            </a:r>
            <a:endParaRPr lang="it-IT" sz="3000" spc="600" dirty="0">
              <a:gradFill flip="none" rotWithShape="1">
                <a:gsLst>
                  <a:gs pos="0">
                    <a:srgbClr val="FCFEFE"/>
                  </a:gs>
                  <a:gs pos="65000">
                    <a:srgbClr val="D3E4F5"/>
                  </a:gs>
                  <a:gs pos="100000">
                    <a:srgbClr val="8D9EB3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79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3B9498D-00C2-6783-972D-F1C738BF23FB}"/>
              </a:ext>
            </a:extLst>
          </p:cNvPr>
          <p:cNvCxnSpPr>
            <a:cxnSpLocks/>
          </p:cNvCxnSpPr>
          <p:nvPr/>
        </p:nvCxnSpPr>
        <p:spPr>
          <a:xfrm>
            <a:off x="6096000" y="1652286"/>
            <a:ext cx="0" cy="3553428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20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 L 0.13477 0.10324 C 0.16263 0.12662 0.20443 0.14074 0.24831 0.14074 C 0.29805 0.14074 0.33789 0.12662 0.36563 0.10324 L 0.5 0 " pathEditMode="fixed" rAng="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22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EDA46B-D010-0711-B281-CD711A887279}"/>
              </a:ext>
            </a:extLst>
          </p:cNvPr>
          <p:cNvSpPr txBox="1"/>
          <p:nvPr/>
        </p:nvSpPr>
        <p:spPr>
          <a:xfrm>
            <a:off x="0" y="3013502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</a:rPr>
              <a:t>INTRODUCTION</a:t>
            </a:r>
            <a:endParaRPr lang="it-IT" sz="3000" spc="600" dirty="0">
              <a:gradFill flip="none" rotWithShape="1">
                <a:gsLst>
                  <a:gs pos="0">
                    <a:srgbClr val="FCFEFE"/>
                  </a:gs>
                  <a:gs pos="65000">
                    <a:srgbClr val="D3E4F5"/>
                  </a:gs>
                  <a:gs pos="100000">
                    <a:srgbClr val="8D9EB3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79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3B9498D-00C2-6783-972D-F1C738BF23FB}"/>
              </a:ext>
            </a:extLst>
          </p:cNvPr>
          <p:cNvCxnSpPr>
            <a:cxnSpLocks/>
          </p:cNvCxnSpPr>
          <p:nvPr/>
        </p:nvCxnSpPr>
        <p:spPr>
          <a:xfrm>
            <a:off x="6096000" y="1652286"/>
            <a:ext cx="0" cy="3553428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8E3038-B41D-B607-E934-4207142BBB00}"/>
              </a:ext>
            </a:extLst>
          </p:cNvPr>
          <p:cNvSpPr txBox="1"/>
          <p:nvPr/>
        </p:nvSpPr>
        <p:spPr>
          <a:xfrm>
            <a:off x="6250326" y="1810896"/>
            <a:ext cx="5544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PROJECT PURPOSE:</a:t>
            </a:r>
          </a:p>
          <a:p>
            <a:endParaRPr lang="en-US" sz="3000" spc="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Find an optimal trajectory for the swing-up of an </a:t>
            </a:r>
            <a:r>
              <a:rPr lang="en-US" sz="30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acrobot</a:t>
            </a:r>
            <a:r>
              <a:rPr lang="en-US" sz="3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</a:t>
            </a:r>
            <a:endParaRPr lang="it-IT" sz="3000" spc="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magine 11" descr="Immagine che contiene linea, diagramma, Parallelo, Carattere&#10;&#10;Descrizione generata automaticamente">
            <a:extLst>
              <a:ext uri="{FF2B5EF4-FFF2-40B4-BE49-F238E27FC236}">
                <a16:creationId xmlns:a16="http://schemas.microsoft.com/office/drawing/2014/main" id="{1BA638CA-BAF0-CC69-6E92-617F5E759A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30" y="3969392"/>
            <a:ext cx="2911500" cy="277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8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372 0.10324 C 0.16159 0.12662 0.20352 0.14074 0.24753 0.14074 C 0.29753 0.14074 0.3375 0.12662 0.36523 0.10324 L 0.5 0 " pathEditMode="fixed" rAng="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EDA46B-D010-0711-B281-CD711A887279}"/>
              </a:ext>
            </a:extLst>
          </p:cNvPr>
          <p:cNvSpPr txBox="1"/>
          <p:nvPr/>
        </p:nvSpPr>
        <p:spPr>
          <a:xfrm>
            <a:off x="0" y="3013502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</a:rPr>
              <a:t>INTRODUCTION</a:t>
            </a:r>
            <a:endParaRPr lang="it-IT" sz="3000" spc="600" dirty="0">
              <a:gradFill flip="none" rotWithShape="1">
                <a:gsLst>
                  <a:gs pos="0">
                    <a:srgbClr val="FCFEFE"/>
                  </a:gs>
                  <a:gs pos="65000">
                    <a:srgbClr val="D3E4F5"/>
                  </a:gs>
                  <a:gs pos="100000">
                    <a:srgbClr val="8D9EB3"/>
                  </a:gs>
                </a:gsLst>
                <a:lin ang="0" scaled="1"/>
                <a:tileRect/>
              </a:gradFill>
              <a:effectLst>
                <a:outerShdw blurRad="38100" dist="38100" dir="2700000" algn="tl">
                  <a:srgbClr val="000000">
                    <a:alpha val="79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3B9498D-00C2-6783-972D-F1C738BF23FB}"/>
              </a:ext>
            </a:extLst>
          </p:cNvPr>
          <p:cNvCxnSpPr>
            <a:cxnSpLocks/>
          </p:cNvCxnSpPr>
          <p:nvPr/>
        </p:nvCxnSpPr>
        <p:spPr>
          <a:xfrm>
            <a:off x="6096000" y="1652286"/>
            <a:ext cx="0" cy="3553428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8E3038-B41D-B607-E934-4207142BBB00}"/>
              </a:ext>
            </a:extLst>
          </p:cNvPr>
          <p:cNvSpPr txBox="1"/>
          <p:nvPr/>
        </p:nvSpPr>
        <p:spPr>
          <a:xfrm>
            <a:off x="6250326" y="1002983"/>
            <a:ext cx="5941674" cy="485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3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OVERVIEW:</a:t>
            </a:r>
          </a:p>
          <a:p>
            <a:pPr marL="457200" indent="-457200">
              <a:lnSpc>
                <a:spcPct val="150000"/>
              </a:lnSpc>
              <a:buSzPct val="18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30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Acrobot</a:t>
            </a:r>
            <a:r>
              <a:rPr lang="it-IT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it-IT" sz="30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definition</a:t>
            </a:r>
            <a:r>
              <a:rPr lang="it-IT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it-IT" sz="30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through</a:t>
            </a:r>
            <a:r>
              <a:rPr lang="it-IT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an .</a:t>
            </a:r>
            <a:r>
              <a:rPr lang="it-IT" sz="3000" i="1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urdf</a:t>
            </a:r>
            <a:r>
              <a:rPr lang="it-IT" sz="3000" i="1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it-IT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file</a:t>
            </a:r>
          </a:p>
          <a:p>
            <a:pPr marL="457200" indent="-457200">
              <a:lnSpc>
                <a:spcPct val="150000"/>
              </a:lnSpc>
              <a:buSzPct val="18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30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PyBullet</a:t>
            </a:r>
            <a:r>
              <a:rPr lang="it-IT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simulator</a:t>
            </a:r>
          </a:p>
          <a:p>
            <a:pPr marL="457200" indent="-457200">
              <a:lnSpc>
                <a:spcPct val="150000"/>
              </a:lnSpc>
              <a:buSzPct val="18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Iterative Linear </a:t>
            </a:r>
            <a:r>
              <a:rPr lang="it-IT" sz="30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Quadratic</a:t>
            </a:r>
            <a:r>
              <a:rPr lang="it-IT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it-IT" sz="3000" cap="small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Regulator</a:t>
            </a:r>
            <a:r>
              <a:rPr lang="it-IT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(</a:t>
            </a:r>
            <a:r>
              <a:rPr lang="en-US" sz="3200" spc="3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i</a:t>
            </a:r>
            <a:r>
              <a:rPr lang="en-US" sz="3200" cap="small" spc="3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LQR</a:t>
            </a:r>
            <a:r>
              <a:rPr lang="it-IT" sz="3000" cap="small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845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92A304-971E-C7F4-193E-A33F4A34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168"/>
            <a:ext cx="6511724" cy="1325563"/>
          </a:xfrm>
        </p:spPr>
        <p:txBody>
          <a:bodyPr>
            <a:normAutofit fontScale="90000"/>
          </a:bodyPr>
          <a:lstStyle/>
          <a:p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ITERATIVE LINEAR </a:t>
            </a:r>
            <a:b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QUADRATIC </a:t>
            </a:r>
            <a:b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OPTIMIZER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07CB605-1AAB-5CCC-1E7A-AE796AABD0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2127899"/>
                <a:ext cx="12191999" cy="4328932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small" dirty="0">
                    <a:latin typeface="Century Gothic" panose="020B0502020202020204" pitchFamily="34" charset="0"/>
                  </a:rPr>
                  <a:t>Once defined the cost functions, iteratively repeats:</a:t>
                </a:r>
              </a:p>
              <a:p>
                <a:pPr>
                  <a:lnSpc>
                    <a:spcPct val="150000"/>
                  </a:lnSpc>
                  <a:buSzPct val="170000"/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</a:pPr>
                <a:r>
                  <a:rPr lang="en-US" cap="small" dirty="0" err="1">
                    <a:latin typeface="Century Gothic" panose="020B0502020202020204" pitchFamily="34" charset="0"/>
                  </a:rPr>
                  <a:t>Linearise</a:t>
                </a:r>
                <a:r>
                  <a:rPr lang="en-US" cap="small" dirty="0">
                    <a:latin typeface="Century Gothic" panose="020B0502020202020204" pitchFamily="34" charset="0"/>
                  </a:rPr>
                  <a:t> the system over an </a:t>
                </a:r>
                <a:r>
                  <a:rPr lang="en-US" i="1" cap="small" dirty="0">
                    <a:latin typeface="Century Gothic" panose="020B0502020202020204" pitchFamily="34" charset="0"/>
                  </a:rPr>
                  <a:t>initial guess </a:t>
                </a:r>
                <a14:m>
                  <m:oMath xmlns:m="http://schemas.openxmlformats.org/officeDocument/2006/math">
                    <m:r>
                      <a:rPr lang="it-IT" b="0" i="1" cap="small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cap="small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cap="small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1" i="1" cap="small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it-IT" b="0" i="1" cap="small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cap="small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cap="small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cap="small" dirty="0">
                  <a:latin typeface="Century Gothic" panose="020B0502020202020204" pitchFamily="34" charset="0"/>
                </a:endParaRPr>
              </a:p>
              <a:p>
                <a:pPr>
                  <a:lnSpc>
                    <a:spcPct val="150000"/>
                  </a:lnSpc>
                  <a:buSzPct val="170000"/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</a:pPr>
                <a:r>
                  <a:rPr lang="en-US" cap="small" dirty="0">
                    <a:latin typeface="Century Gothic" panose="020B0502020202020204" pitchFamily="34" charset="0"/>
                  </a:rPr>
                  <a:t>Runs the backward pass to minimize the costs, iterating for </a:t>
                </a:r>
                <a14:m>
                  <m:oMath xmlns:m="http://schemas.openxmlformats.org/officeDocument/2006/math">
                    <m:r>
                      <a:rPr lang="it-IT" sz="2600" b="0" i="1" cap="small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600" b="0" i="1" cap="small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600" b="0" i="1" cap="small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2600" b="0" i="1" cap="small" smtClean="0">
                        <a:latin typeface="Cambria Math" panose="02040503050406030204" pitchFamily="18" charset="0"/>
                      </a:rPr>
                      <m:t>−1,…, 0</m:t>
                    </m:r>
                  </m:oMath>
                </a14:m>
                <a:endParaRPr lang="en-US" sz="2600" cap="small" dirty="0">
                  <a:latin typeface="Century Gothic" panose="020B0502020202020204" pitchFamily="34" charset="0"/>
                </a:endParaRPr>
              </a:p>
              <a:p>
                <a:pPr>
                  <a:lnSpc>
                    <a:spcPct val="150000"/>
                  </a:lnSpc>
                  <a:buSzPct val="170000"/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</a:pPr>
                <a:r>
                  <a:rPr lang="en-US" cap="small" dirty="0">
                    <a:latin typeface="Century Gothic" panose="020B0502020202020204" pitchFamily="34" charset="0"/>
                  </a:rPr>
                  <a:t>Applies the new inputs to the nominal model in the forward pass</a:t>
                </a:r>
              </a:p>
              <a:p>
                <a:pPr>
                  <a:lnSpc>
                    <a:spcPct val="150000"/>
                  </a:lnSpc>
                  <a:buSzPct val="170000"/>
                  <a:buBlip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</a:buBlip>
                </a:pPr>
                <a:r>
                  <a:rPr lang="en-US" cap="small" dirty="0">
                    <a:latin typeface="Century Gothic" panose="020B0502020202020204" pitchFamily="34" charset="0"/>
                  </a:rPr>
                  <a:t>Set the new states and the new inputs obtained as a new initial guess</a:t>
                </a:r>
                <a:endParaRPr lang="it-IT" cap="small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07CB605-1AAB-5CCC-1E7A-AE796AABD0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2127899"/>
                <a:ext cx="12191999" cy="4328932"/>
              </a:xfrm>
              <a:blipFill>
                <a:blip r:embed="rId4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04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0.1431 0.10718 C 0.17265 0.13125 0.21758 0.14514 0.26458 0.14514 C 0.3181 0.14514 0.36093 0.13125 0.39049 0.10718 L 0.53411 -2.59259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0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B8B1E93-7B24-F7DE-C03C-3E6D7281FD1A}"/>
              </a:ext>
            </a:extLst>
          </p:cNvPr>
          <p:cNvCxnSpPr>
            <a:cxnSpLocks/>
          </p:cNvCxnSpPr>
          <p:nvPr/>
        </p:nvCxnSpPr>
        <p:spPr>
          <a:xfrm>
            <a:off x="1127366" y="1721014"/>
            <a:ext cx="0" cy="35534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F6F2568-17D6-8024-7238-D28686DB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4888" y="2766218"/>
            <a:ext cx="5495340" cy="1325563"/>
          </a:xfrm>
        </p:spPr>
        <p:txBody>
          <a:bodyPr>
            <a:normAutofit/>
          </a:bodyPr>
          <a:lstStyle/>
          <a:p>
            <a:r>
              <a:rPr lang="it-IT" spc="3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IMPLEMENTATION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79E66615-9C7F-6832-36B7-8B68EE5CA15B}"/>
              </a:ext>
            </a:extLst>
          </p:cNvPr>
          <p:cNvGrpSpPr/>
          <p:nvPr/>
        </p:nvGrpSpPr>
        <p:grpSpPr>
          <a:xfrm>
            <a:off x="1325564" y="1667505"/>
            <a:ext cx="10340263" cy="3584543"/>
            <a:chOff x="1320408" y="1833541"/>
            <a:chExt cx="10340263" cy="3584543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7CD488D2-752A-5320-AE87-1964BFA6823A}"/>
                </a:ext>
              </a:extLst>
            </p:cNvPr>
            <p:cNvSpPr txBox="1"/>
            <p:nvPr/>
          </p:nvSpPr>
          <p:spPr>
            <a:xfrm>
              <a:off x="1320408" y="1833541"/>
              <a:ext cx="54308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it-IT" sz="3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ACROBOT DYNAMICS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8FFDD41-6866-6D6A-BE8E-26750D16EED5}"/>
                </a:ext>
              </a:extLst>
            </p:cNvPr>
            <p:cNvSpPr txBox="1"/>
            <p:nvPr/>
          </p:nvSpPr>
          <p:spPr>
            <a:xfrm>
              <a:off x="1320408" y="2773321"/>
              <a:ext cx="477559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3000" spc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rPr>
                <a:t>INPUT-STATE FORM OF DYNAMICS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5FB54B36-5C85-F843-AD80-5F690DAFBBBE}"/>
                    </a:ext>
                  </a:extLst>
                </p:cNvPr>
                <p:cNvSpPr txBox="1"/>
                <p:nvPr/>
              </p:nvSpPr>
              <p:spPr>
                <a:xfrm>
                  <a:off x="6090844" y="2422837"/>
                  <a:ext cx="5569827" cy="1237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800" b="1" i="1" cap="small" spc="6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1" i="1" cap="small" spc="6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it-IT" sz="1800" b="0" i="1" cap="small" spc="6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800" b="0" i="1" cap="small" spc="6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1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1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1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1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1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1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1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1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it-IT" sz="1800" b="0" i="0" cap="small" spc="6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1800" b="0" i="1" cap="small" spc="6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1800" b="1" i="1" cap="small" spc="600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800" b="1" i="1" cap="small" spc="600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1800" b="1" i="1" cap="small" spc="600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800" b="1" i="1" cap="small" spc="600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1800" i="1" cap="small" spc="600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800" b="1" i="1" cap="small" spc="600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it-IT" sz="1800" b="1" i="1" cap="small" spc="600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800" b="1" i="1" cap="small" spc="600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  <m:sup>
                            <m:r>
                              <a:rPr lang="it-IT" sz="1800" b="0" i="1" cap="small" spc="6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sz="1800" b="0" i="1" cap="small" spc="6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800" b="0" i="1" cap="small" spc="6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it-IT" sz="1800" b="0" i="1" cap="small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1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1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800" b="1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1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d>
                                      <m:dPr>
                                        <m:ctrlPr>
                                          <a:rPr lang="it-IT" sz="1800" b="0" i="1" cap="small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800" b="1" i="1" cap="small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1800" b="0" i="1" cap="small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it-IT" sz="1800" b="0" i="1" cap="small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sz="1800" b="0" i="1" cap="small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800" b="1" i="1" cap="small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it-IT" sz="1800" b="0" i="1" cap="small" smtClean="0">
                                                <a:solidFill>
                                                  <a:schemeClr val="tx1">
                                                    <a:lumMod val="75000"/>
                                                    <a:lumOff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eqArr>
                          </m:e>
                        </m:d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5FB54B36-5C85-F843-AD80-5F690DAFBB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844" y="2422837"/>
                  <a:ext cx="5569827" cy="123739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DB196FE3-310A-998C-B09D-D20DDB0C0C3E}"/>
                </a:ext>
              </a:extLst>
            </p:cNvPr>
            <p:cNvSpPr txBox="1"/>
            <p:nvPr/>
          </p:nvSpPr>
          <p:spPr>
            <a:xfrm>
              <a:off x="1325563" y="4364654"/>
              <a:ext cx="556982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DISCRETIZATION WITH </a:t>
              </a:r>
            </a:p>
            <a:p>
              <a:r>
                <a:rPr lang="it-IT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EULER INTEGRATION </a:t>
              </a:r>
              <a:endParaRPr lang="it-IT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1014EA5A-6BB6-A124-B6A0-D9461C00DCD0}"/>
                    </a:ext>
                  </a:extLst>
                </p:cNvPr>
                <p:cNvSpPr txBox="1"/>
                <p:nvPr/>
              </p:nvSpPr>
              <p:spPr>
                <a:xfrm>
                  <a:off x="6090844" y="4010711"/>
                  <a:ext cx="5049913" cy="14073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it-IT" sz="1800" i="1" cap="small" spc="6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</m:eqArr>
                          </m:e>
                        </m:d>
                        <m:r>
                          <a:rPr lang="it-IT" sz="1800" b="0" i="1" cap="small" spc="6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it-IT" sz="1800" b="0" i="1" cap="small" spc="60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it-IT" sz="1800" b="0" i="1" cap="small" spc="6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cap="small" spc="600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cap="small" spc="6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1014EA5A-6BB6-A124-B6A0-D9461C00D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844" y="4010711"/>
                  <a:ext cx="5049913" cy="14073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7BC46B81-51A2-3DBD-00C0-C2A596EE3EFA}"/>
              </a:ext>
            </a:extLst>
          </p:cNvPr>
          <p:cNvGrpSpPr/>
          <p:nvPr/>
        </p:nvGrpSpPr>
        <p:grpSpPr>
          <a:xfrm>
            <a:off x="1368764" y="4276420"/>
            <a:ext cx="10297059" cy="2694135"/>
            <a:chOff x="1325563" y="4223090"/>
            <a:chExt cx="9022343" cy="2694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7597370C-5B80-9361-FE35-16482744B449}"/>
                    </a:ext>
                  </a:extLst>
                </p:cNvPr>
                <p:cNvSpPr txBox="1"/>
                <p:nvPr/>
              </p:nvSpPr>
              <p:spPr>
                <a:xfrm>
                  <a:off x="7148514" y="4631311"/>
                  <a:ext cx="3199392" cy="2039789"/>
                </a:xfrm>
                <a:prstGeom prst="rect">
                  <a:avLst/>
                </a:prstGeom>
                <a:noFill/>
              </p:spPr>
              <p:txBody>
                <a:bodyPr wrap="square" numCol="2" spcCol="252000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it-IT" sz="140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40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oMath>
                    </m:oMathPara>
                  </a14:m>
                  <a:endParaRPr lang="it-IT" sz="1400" b="0" i="1" dirty="0">
                    <a:solidFill>
                      <a:srgbClr val="53585D"/>
                    </a:solidFill>
                    <a:latin typeface="Cambria Math" panose="02040503050406030204" pitchFamily="18" charset="0"/>
                  </a:endParaRPr>
                </a:p>
                <a:p>
                  <a:pPr algn="just">
                    <a:lnSpc>
                      <a:spcPct val="150000"/>
                    </a:lnSpc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sSubSup>
                          <m:sSubSup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+ℓ</m:t>
                            </m:r>
                            <m:sSubSup>
                              <m:sSubSupPr>
                                <m:ctrlP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it-IT" sz="1400" b="0" dirty="0">
                    <a:solidFill>
                      <a:srgbClr val="53585D"/>
                    </a:solidFill>
                    <a:latin typeface="Century Gothic" panose="020B0502020202020204" pitchFamily="34" charset="0"/>
                  </a:endParaRPr>
                </a:p>
                <a:p>
                  <a:pPr algn="just">
                    <a:lnSpc>
                      <a:spcPct val="150000"/>
                    </a:lnSpc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400" b="0" dirty="0">
                    <a:solidFill>
                      <a:srgbClr val="53585D"/>
                    </a:solidFill>
                    <a:latin typeface="Century Gothic" panose="020B0502020202020204" pitchFamily="34" charset="0"/>
                  </a:endParaRPr>
                </a:p>
                <a:p>
                  <a:pPr algn="just">
                    <a:lnSpc>
                      <a:spcPct val="150000"/>
                    </a:lnSpc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sSubSup>
                          <m:sSubSup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it-IT" sz="1400" b="0" dirty="0">
                    <a:solidFill>
                      <a:srgbClr val="53585D"/>
                    </a:solidFill>
                    <a:latin typeface="Century Gothic" panose="020B0502020202020204" pitchFamily="34" charset="0"/>
                  </a:endParaRPr>
                </a:p>
                <a:p>
                  <a:pPr algn="just">
                    <a:lnSpc>
                      <a:spcPct val="150000"/>
                    </a:lnSpc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sSub>
                              <m:sSubPr>
                                <m:ctrlP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 ℓ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it-IT" sz="1400" b="0" dirty="0">
                    <a:solidFill>
                      <a:srgbClr val="53585D"/>
                    </a:solidFill>
                    <a:latin typeface="Century Gothic" panose="020B0502020202020204" pitchFamily="34" charset="0"/>
                  </a:endParaRPr>
                </a:p>
                <a:p>
                  <a:pPr algn="just">
                    <a:lnSpc>
                      <a:spcPct val="150000"/>
                    </a:lnSpc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sSub>
                          <m:sSubPr>
                            <m:ctrlP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1400" b="0" i="1" smtClean="0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400" dirty="0">
                    <a:solidFill>
                      <a:srgbClr val="53585D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7597370C-5B80-9361-FE35-16482744B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514" y="4631311"/>
                  <a:ext cx="3199392" cy="20397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1BD65B9C-160B-9B54-79A8-35D4820E27E7}"/>
                    </a:ext>
                  </a:extLst>
                </p:cNvPr>
                <p:cNvSpPr txBox="1"/>
                <p:nvPr/>
              </p:nvSpPr>
              <p:spPr>
                <a:xfrm>
                  <a:off x="1325563" y="4223090"/>
                  <a:ext cx="3662995" cy="26941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:endParaRPr lang="it-IT" sz="1400" dirty="0">
                    <a:solidFill>
                      <a:srgbClr val="53585D"/>
                    </a:solidFill>
                    <a:latin typeface="Century Gothic" panose="020B0502020202020204" pitchFamily="34" charset="0"/>
                  </a:endParaRPr>
                </a:p>
                <a:p>
                  <a:pPr algn="just"/>
                  <a:r>
                    <a:rPr lang="it-IT" sz="1400" dirty="0">
                      <a:solidFill>
                        <a:srgbClr val="53585D"/>
                      </a:solidFill>
                      <a:latin typeface="Century Gothic" panose="020B0502020202020204" pitchFamily="34" charset="0"/>
                    </a:rPr>
                    <a:t>WHERE:</a:t>
                  </a:r>
                  <a:endParaRPr lang="it-IT" sz="1400" i="1" dirty="0">
                    <a:solidFill>
                      <a:srgbClr val="53585D"/>
                    </a:solidFill>
                    <a:latin typeface="Cambria Math" panose="02040503050406030204" pitchFamily="18" charset="0"/>
                  </a:endParaRPr>
                </a:p>
                <a:p>
                  <a:pPr algn="just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it-IT" sz="1400" i="1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it-IT" sz="1400" b="0" i="1" smtClean="0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it-IT" sz="1400" i="1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it-IT" sz="1400" i="1" dirty="0">
                    <a:solidFill>
                      <a:srgbClr val="53585D"/>
                    </a:solidFill>
                    <a:latin typeface="Cambria Math" panose="02040503050406030204" pitchFamily="18" charset="0"/>
                  </a:endParaRPr>
                </a:p>
                <a:p>
                  <a:pPr algn="just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it-IT" sz="1400" i="1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̇"/>
                                <m:ctrlP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d>
                        <m:r>
                          <a:rPr lang="it-IT" sz="1400" i="1">
                            <a:solidFill>
                              <a:srgbClr val="53585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400" i="1">
                                <a:solidFill>
                                  <a:srgbClr val="5358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400" i="1">
                                            <a:solidFill>
                                              <a:srgbClr val="5358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400" i="1">
                                            <a:solidFill>
                                              <a:srgbClr val="5358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400" i="1">
                                            <a:solidFill>
                                              <a:srgbClr val="5358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400" i="1">
                                            <a:solidFill>
                                              <a:srgbClr val="5358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400" i="1">
                                            <a:solidFill>
                                              <a:srgbClr val="5358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400" i="1">
                                            <a:solidFill>
                                              <a:srgbClr val="5358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400" i="1">
                                            <a:solidFill>
                                              <a:srgbClr val="5358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400" i="1">
                                            <a:solidFill>
                                              <a:srgbClr val="5358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eqArr>
                          </m:e>
                        </m:d>
                      </m:oMath>
                    </m:oMathPara>
                  </a14:m>
                  <a:endParaRPr lang="it-IT" sz="1400" i="1" dirty="0">
                    <a:solidFill>
                      <a:srgbClr val="53585D"/>
                    </a:solidFill>
                    <a:latin typeface="Cambria Math" panose="02040503050406030204" pitchFamily="18" charset="0"/>
                  </a:endParaRPr>
                </a:p>
                <a:p>
                  <a:pPr algn="just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it-IT" sz="1400" i="1" smtClean="0">
                          <a:solidFill>
                            <a:srgbClr val="53585D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1400" i="1">
                              <a:solidFill>
                                <a:srgbClr val="53585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rgbClr val="53585D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sz="1400" b="0" i="1" smtClean="0">
                          <a:solidFill>
                            <a:srgbClr val="53585D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it-IT" sz="1400" i="1">
                          <a:solidFill>
                            <a:srgbClr val="53585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i="1">
                              <a:solidFill>
                                <a:srgbClr val="53585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400" i="1">
                                  <a:solidFill>
                                    <a:srgbClr val="5358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sz="1400" i="1">
                                    <a:solidFill>
                                      <a:srgbClr val="53585D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solidFill>
                                          <a:srgbClr val="5358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it-IT" sz="1400" i="1" dirty="0">
                      <a:solidFill>
                        <a:srgbClr val="53585D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:pPr algn="just">
                    <a:lnSpc>
                      <a:spcPct val="150000"/>
                    </a:lnSpc>
                  </a:pPr>
                  <a:endParaRPr lang="it-IT" sz="1400" i="1" dirty="0">
                    <a:solidFill>
                      <a:srgbClr val="53585D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1BD65B9C-160B-9B54-79A8-35D4820E2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5563" y="4223090"/>
                  <a:ext cx="3662995" cy="2694135"/>
                </a:xfrm>
                <a:prstGeom prst="rect">
                  <a:avLst/>
                </a:prstGeom>
                <a:blipFill>
                  <a:blip r:embed="rId5"/>
                  <a:stretch>
                    <a:fillRect l="-43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B1B8FF39-77E0-F66A-159E-8A3A020496AF}"/>
              </a:ext>
            </a:extLst>
          </p:cNvPr>
          <p:cNvSpPr/>
          <p:nvPr/>
        </p:nvSpPr>
        <p:spPr>
          <a:xfrm>
            <a:off x="1325564" y="4438981"/>
            <a:ext cx="10340260" cy="2285449"/>
          </a:xfrm>
          <a:prstGeom prst="roundRect">
            <a:avLst>
              <a:gd name="adj" fmla="val 9353"/>
            </a:avLst>
          </a:prstGeom>
          <a:noFill/>
          <a:ln w="15875">
            <a:gradFill flip="none" rotWithShape="1">
              <a:gsLst>
                <a:gs pos="0">
                  <a:srgbClr val="8595A8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rgbClr val="FCFEFE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2D60C1-9F6D-6314-50A2-4620C1DC121D}"/>
              </a:ext>
            </a:extLst>
          </p:cNvPr>
          <p:cNvSpPr txBox="1"/>
          <p:nvPr/>
        </p:nvSpPr>
        <p:spPr>
          <a:xfrm>
            <a:off x="8087360" y="281700"/>
            <a:ext cx="3578463" cy="400110"/>
          </a:xfrm>
          <a:custGeom>
            <a:avLst/>
            <a:gdLst>
              <a:gd name="connsiteX0" fmla="*/ 0 w 3578463"/>
              <a:gd name="connsiteY0" fmla="*/ 0 h 400110"/>
              <a:gd name="connsiteX1" fmla="*/ 596411 w 3578463"/>
              <a:gd name="connsiteY1" fmla="*/ 0 h 400110"/>
              <a:gd name="connsiteX2" fmla="*/ 1085467 w 3578463"/>
              <a:gd name="connsiteY2" fmla="*/ 0 h 400110"/>
              <a:gd name="connsiteX3" fmla="*/ 1610308 w 3578463"/>
              <a:gd name="connsiteY3" fmla="*/ 0 h 400110"/>
              <a:gd name="connsiteX4" fmla="*/ 2242503 w 3578463"/>
              <a:gd name="connsiteY4" fmla="*/ 0 h 400110"/>
              <a:gd name="connsiteX5" fmla="*/ 2767345 w 3578463"/>
              <a:gd name="connsiteY5" fmla="*/ 0 h 400110"/>
              <a:gd name="connsiteX6" fmla="*/ 3578463 w 3578463"/>
              <a:gd name="connsiteY6" fmla="*/ 0 h 400110"/>
              <a:gd name="connsiteX7" fmla="*/ 3578463 w 3578463"/>
              <a:gd name="connsiteY7" fmla="*/ 400110 h 400110"/>
              <a:gd name="connsiteX8" fmla="*/ 2910483 w 3578463"/>
              <a:gd name="connsiteY8" fmla="*/ 400110 h 400110"/>
              <a:gd name="connsiteX9" fmla="*/ 2385642 w 3578463"/>
              <a:gd name="connsiteY9" fmla="*/ 400110 h 400110"/>
              <a:gd name="connsiteX10" fmla="*/ 1753447 w 3578463"/>
              <a:gd name="connsiteY10" fmla="*/ 400110 h 400110"/>
              <a:gd name="connsiteX11" fmla="*/ 1121252 w 3578463"/>
              <a:gd name="connsiteY11" fmla="*/ 400110 h 400110"/>
              <a:gd name="connsiteX12" fmla="*/ 0 w 3578463"/>
              <a:gd name="connsiteY12" fmla="*/ 400110 h 400110"/>
              <a:gd name="connsiteX13" fmla="*/ 0 w 3578463"/>
              <a:gd name="connsiteY13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78463" h="400110" fill="none" extrusionOk="0">
                <a:moveTo>
                  <a:pt x="0" y="0"/>
                </a:moveTo>
                <a:cubicBezTo>
                  <a:pt x="287184" y="-8294"/>
                  <a:pt x="424794" y="53161"/>
                  <a:pt x="596411" y="0"/>
                </a:cubicBezTo>
                <a:cubicBezTo>
                  <a:pt x="768028" y="-53161"/>
                  <a:pt x="848017" y="4311"/>
                  <a:pt x="1085467" y="0"/>
                </a:cubicBezTo>
                <a:cubicBezTo>
                  <a:pt x="1322917" y="-4311"/>
                  <a:pt x="1439138" y="58598"/>
                  <a:pt x="1610308" y="0"/>
                </a:cubicBezTo>
                <a:cubicBezTo>
                  <a:pt x="1781478" y="-58598"/>
                  <a:pt x="1927253" y="10308"/>
                  <a:pt x="2242503" y="0"/>
                </a:cubicBezTo>
                <a:cubicBezTo>
                  <a:pt x="2557754" y="-10308"/>
                  <a:pt x="2536203" y="1994"/>
                  <a:pt x="2767345" y="0"/>
                </a:cubicBezTo>
                <a:cubicBezTo>
                  <a:pt x="2998487" y="-1994"/>
                  <a:pt x="3253992" y="75315"/>
                  <a:pt x="3578463" y="0"/>
                </a:cubicBezTo>
                <a:cubicBezTo>
                  <a:pt x="3617182" y="173960"/>
                  <a:pt x="3574033" y="271310"/>
                  <a:pt x="3578463" y="400110"/>
                </a:cubicBezTo>
                <a:cubicBezTo>
                  <a:pt x="3381412" y="479310"/>
                  <a:pt x="3073487" y="383103"/>
                  <a:pt x="2910483" y="400110"/>
                </a:cubicBezTo>
                <a:cubicBezTo>
                  <a:pt x="2747479" y="417117"/>
                  <a:pt x="2579872" y="357833"/>
                  <a:pt x="2385642" y="400110"/>
                </a:cubicBezTo>
                <a:cubicBezTo>
                  <a:pt x="2191412" y="442387"/>
                  <a:pt x="1978914" y="325339"/>
                  <a:pt x="1753447" y="400110"/>
                </a:cubicBezTo>
                <a:cubicBezTo>
                  <a:pt x="1527981" y="474881"/>
                  <a:pt x="1379816" y="350910"/>
                  <a:pt x="1121252" y="400110"/>
                </a:cubicBezTo>
                <a:cubicBezTo>
                  <a:pt x="862689" y="449310"/>
                  <a:pt x="476301" y="351934"/>
                  <a:pt x="0" y="400110"/>
                </a:cubicBezTo>
                <a:cubicBezTo>
                  <a:pt x="-36404" y="319603"/>
                  <a:pt x="9945" y="90443"/>
                  <a:pt x="0" y="0"/>
                </a:cubicBezTo>
                <a:close/>
              </a:path>
              <a:path w="3578463" h="400110" stroke="0" extrusionOk="0">
                <a:moveTo>
                  <a:pt x="0" y="0"/>
                </a:moveTo>
                <a:cubicBezTo>
                  <a:pt x="143836" y="-3200"/>
                  <a:pt x="333880" y="65117"/>
                  <a:pt x="596411" y="0"/>
                </a:cubicBezTo>
                <a:cubicBezTo>
                  <a:pt x="858942" y="-65117"/>
                  <a:pt x="982408" y="21334"/>
                  <a:pt x="1192821" y="0"/>
                </a:cubicBezTo>
                <a:cubicBezTo>
                  <a:pt x="1403234" y="-21334"/>
                  <a:pt x="1538040" y="62263"/>
                  <a:pt x="1860801" y="0"/>
                </a:cubicBezTo>
                <a:cubicBezTo>
                  <a:pt x="2183562" y="-62263"/>
                  <a:pt x="2159291" y="32379"/>
                  <a:pt x="2385642" y="0"/>
                </a:cubicBezTo>
                <a:cubicBezTo>
                  <a:pt x="2611993" y="-32379"/>
                  <a:pt x="2719560" y="46645"/>
                  <a:pt x="2982053" y="0"/>
                </a:cubicBezTo>
                <a:cubicBezTo>
                  <a:pt x="3244546" y="-46645"/>
                  <a:pt x="3317037" y="20422"/>
                  <a:pt x="3578463" y="0"/>
                </a:cubicBezTo>
                <a:cubicBezTo>
                  <a:pt x="3599254" y="162857"/>
                  <a:pt x="3547799" y="298347"/>
                  <a:pt x="3578463" y="400110"/>
                </a:cubicBezTo>
                <a:cubicBezTo>
                  <a:pt x="3363598" y="437669"/>
                  <a:pt x="3247032" y="357036"/>
                  <a:pt x="3089406" y="400110"/>
                </a:cubicBezTo>
                <a:cubicBezTo>
                  <a:pt x="2931780" y="443184"/>
                  <a:pt x="2810902" y="383082"/>
                  <a:pt x="2564565" y="400110"/>
                </a:cubicBezTo>
                <a:cubicBezTo>
                  <a:pt x="2318228" y="417138"/>
                  <a:pt x="2248477" y="336998"/>
                  <a:pt x="2003939" y="400110"/>
                </a:cubicBezTo>
                <a:cubicBezTo>
                  <a:pt x="1759401" y="463222"/>
                  <a:pt x="1680087" y="381748"/>
                  <a:pt x="1443313" y="400110"/>
                </a:cubicBezTo>
                <a:cubicBezTo>
                  <a:pt x="1206539" y="418472"/>
                  <a:pt x="1146053" y="341720"/>
                  <a:pt x="954257" y="400110"/>
                </a:cubicBezTo>
                <a:cubicBezTo>
                  <a:pt x="762461" y="458500"/>
                  <a:pt x="237919" y="381783"/>
                  <a:pt x="0" y="400110"/>
                </a:cubicBezTo>
                <a:cubicBezTo>
                  <a:pt x="-7095" y="240482"/>
                  <a:pt x="37990" y="1363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5000"/>
                  <a:lumOff val="55000"/>
                </a:schemeClr>
              </a:gs>
              <a:gs pos="100000">
                <a:srgbClr val="FCFEFE"/>
              </a:gs>
            </a:gsLst>
            <a:lin ang="8100000" scaled="1"/>
            <a:tileRect/>
          </a:gradFill>
          <a:ln>
            <a:solidFill>
              <a:srgbClr val="8595A7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604155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it-IT" sz="2000" cap="all" dirty="0">
                <a:solidFill>
                  <a:srgbClr val="404040"/>
                </a:solidFill>
                <a:latin typeface="Century Gothic" panose="020B0502020202020204" pitchFamily="34" charset="0"/>
                <a:ea typeface="+mj-ea"/>
                <a:cs typeface="+mj-cs"/>
              </a:rPr>
              <a:t>Via pinocchio Library</a:t>
            </a:r>
            <a:endParaRPr lang="it-IT" sz="1400" cap="all" dirty="0">
              <a:solidFill>
                <a:srgbClr val="40404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7202E1BA-250D-2957-2C40-84CCBCC13F6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5473342" y="-873559"/>
            <a:ext cx="1108702" cy="3973426"/>
          </a:xfrm>
          <a:prstGeom prst="curvedConnector2">
            <a:avLst/>
          </a:prstGeom>
          <a:ln w="31750" cmpd="dbl">
            <a:solidFill>
              <a:srgbClr val="8593A5">
                <a:alpha val="33000"/>
              </a:srgb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60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02031 0.07083 C 0.02461 0.08657 0.03086 0.0956 0.03763 0.0956 C 0.04531 0.0956 0.05143 0.08657 0.0556 0.07083 L 0.07617 1.85185E-6 " pathEditMode="relative" rAng="0" ptsTypes="AAA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00117 -0.1648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824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  <p:bldP spid="26" grpId="0" animBg="1"/>
      <p:bldP spid="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4B5F3A0-3111-D064-784E-73C2A789F454}"/>
              </a:ext>
            </a:extLst>
          </p:cNvPr>
          <p:cNvCxnSpPr>
            <a:cxnSpLocks/>
          </p:cNvCxnSpPr>
          <p:nvPr/>
        </p:nvCxnSpPr>
        <p:spPr>
          <a:xfrm>
            <a:off x="1127366" y="1721014"/>
            <a:ext cx="0" cy="35534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AAACF990-AD84-D479-A2F9-898F7DA6743F}"/>
              </a:ext>
            </a:extLst>
          </p:cNvPr>
          <p:cNvSpPr txBox="1">
            <a:spLocks/>
          </p:cNvSpPr>
          <p:nvPr/>
        </p:nvSpPr>
        <p:spPr>
          <a:xfrm rot="16200000">
            <a:off x="-2084888" y="2766218"/>
            <a:ext cx="54953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pc="3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C91C73-3325-AF0D-43D2-B5F39099C592}"/>
                  </a:ext>
                </a:extLst>
              </p:cNvPr>
              <p:cNvSpPr txBox="1"/>
              <p:nvPr/>
            </p:nvSpPr>
            <p:spPr>
              <a:xfrm>
                <a:off x="1325564" y="2176380"/>
                <a:ext cx="9739070" cy="2505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000" spc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COST FUNCTIONS</a:t>
                </a:r>
              </a:p>
              <a:p>
                <a:endParaRPr kumimoji="0" lang="it-IT" sz="3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  <a:p>
                <a:endParaRPr lang="it-IT" sz="3000" spc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it-IT" sz="3000" b="0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ℓ</m:t>
                      </m:r>
                      <m:d>
                        <m:dPr>
                          <m:ctrlP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it-IT" sz="3000" b="0" i="1" u="none" strike="noStrike" kern="1200" cap="none" spc="6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3000" b="1" i="1" u="none" strike="noStrike" kern="1200" cap="none" spc="6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it-IT" sz="3000" b="0" i="1" u="none" strike="noStrike" kern="1200" cap="none" spc="6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it-IT" sz="3000" b="0" i="1" u="none" strike="noStrike" kern="1200" cap="none" spc="6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3000" b="1" i="1" u="none" strike="noStrike" kern="1200" cap="none" spc="6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𝒖</m:t>
                              </m:r>
                            </m:e>
                            <m:sub>
                              <m:r>
                                <a:rPr kumimoji="0" lang="it-IT" sz="3000" b="0" i="1" u="none" strike="noStrike" kern="1200" cap="none" spc="6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it-IT" sz="3000" b="0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sup>
                      </m:sSubSup>
                      <m:r>
                        <a:rPr kumimoji="0" lang="it-IT" sz="3000" b="0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kumimoji="0" lang="it-IT" sz="3000" b="0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</m:t>
                      </m:r>
                      <m:r>
                        <a:rPr kumimoji="0" lang="it-IT" sz="3000" b="0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it-IT" sz="3000" b="0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𝒖</m:t>
                          </m:r>
                        </m:e>
                        <m:sub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sup>
                      </m:sSubSup>
                      <m:r>
                        <a:rPr kumimoji="0" lang="it-IT" sz="3000" b="0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r>
                        <a:rPr kumimoji="0" lang="it-IT" sz="3000" b="0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r>
                        <a:rPr kumimoji="0" lang="it-IT" sz="3000" b="0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𝒖</m:t>
                          </m:r>
                        </m:e>
                        <m:sub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it-IT" sz="3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ℓ</m:t>
                          </m:r>
                        </m:e>
                        <m:sub>
                          <m: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it-IT" sz="3000" b="1" i="1" u="none" strike="noStrike" kern="1200" cap="none" spc="6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it-IT" sz="3000" b="1" i="1" u="none" strike="noStrike" kern="1200" cap="none" spc="6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it-IT" sz="3000" b="1" i="1" u="none" strike="noStrike" kern="1200" cap="none" spc="6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  <m:r>
                        <a:rPr kumimoji="0" lang="it-IT" sz="3000" b="1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𝒆</m:t>
                          </m:r>
                        </m:e>
                        <m:sub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b>
                        <m:sup>
                          <m:r>
                            <a:rPr kumimoji="0" lang="it-IT" sz="3000" b="1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sup>
                      </m:sSubSup>
                      <m:r>
                        <a:rPr kumimoji="0" lang="it-IT" sz="3000" b="1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it-IT" sz="300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0" lang="it-IT" sz="3000" b="1" i="1" u="none" strike="noStrike" kern="1200" cap="none" spc="60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it-IT" sz="3000" b="0" i="1" u="none" strike="noStrike" kern="1200" cap="none" spc="60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0" lang="it-IT" sz="3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3C91C73-3325-AF0D-43D2-B5F39099C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564" y="2176380"/>
                <a:ext cx="9739070" cy="2505238"/>
              </a:xfrm>
              <a:prstGeom prst="rect">
                <a:avLst/>
              </a:prstGeom>
              <a:blipFill>
                <a:blip r:embed="rId2"/>
                <a:stretch>
                  <a:fillRect l="-1439" t="-3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B09732A-0F57-4A2A-D40F-B78352931A6A}"/>
                  </a:ext>
                </a:extLst>
              </p:cNvPr>
              <p:cNvSpPr txBox="1"/>
              <p:nvPr/>
            </p:nvSpPr>
            <p:spPr>
              <a:xfrm>
                <a:off x="1325564" y="4231720"/>
                <a:ext cx="7135530" cy="208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0" lang="it-IT" sz="1600" b="0" i="0" u="none" strike="noStrike" kern="1200" cap="none" spc="6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WHERE</a:t>
                </a:r>
              </a:p>
              <a:p>
                <a:pPr marL="457200" indent="-457200" algn="just">
                  <a:buSzPct val="170000"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</a:pPr>
                <a14:m>
                  <m:oMath xmlns:m="http://schemas.openxmlformats.org/officeDocument/2006/math">
                    <m:r>
                      <a:rPr kumimoji="0" lang="it-IT" sz="1600" b="0" i="1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kumimoji="0" lang="it-IT" sz="16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it-IT" sz="1600" b="0" i="1" u="none" strike="noStrike" kern="1200" cap="none" spc="6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1600" b="1" i="1" u="none" strike="noStrike" kern="1200" cap="none" spc="6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it-IT" sz="1600" b="0" i="1" u="none" strike="noStrike" kern="1200" cap="none" spc="6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it-IT" sz="16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it-IT" sz="1600" b="0" i="1" u="none" strike="noStrike" kern="1200" cap="none" spc="6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1600" b="1" i="1" u="none" strike="noStrike" kern="1200" cap="none" spc="6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kumimoji="0" lang="it-IT" sz="1600" b="0" i="1" u="none" strike="noStrike" kern="1200" cap="none" spc="6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it-IT" sz="1600" b="0" i="0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it-IT" sz="1600" b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cost-to-go </a:t>
                </a:r>
                <a:r>
                  <a:rPr kumimoji="0" lang="it-IT" sz="1600" b="0" u="none" strike="noStrike" kern="1200" cap="none" normalizeH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at</a:t>
                </a:r>
                <a:r>
                  <a:rPr kumimoji="0" lang="it-IT" sz="1600" b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</a:t>
                </a:r>
                <a:r>
                  <a:rPr kumimoji="0" lang="it-IT" sz="1600" b="0" u="none" strike="noStrike" kern="1200" cap="none" normalizeH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that</a:t>
                </a:r>
                <a:r>
                  <a:rPr kumimoji="0" lang="it-IT" sz="1600" b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</a:t>
                </a:r>
                <a:r>
                  <a:rPr kumimoji="0" lang="it-IT" sz="1600" b="0" u="none" strike="noStrike" kern="1200" cap="none" normalizeH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iteration</a:t>
                </a:r>
                <a:endParaRPr lang="it-IT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  <a:p>
                <a:pPr marL="457200" indent="-457200" algn="just">
                  <a:buSzPct val="170000"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</a:pPr>
                <a14:m>
                  <m:oMath xmlns:m="http://schemas.openxmlformats.org/officeDocument/2006/math">
                    <m:r>
                      <a:rPr kumimoji="0" lang="it-IT" sz="1600" b="0" i="1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0" lang="it-IT" sz="1600" b="0" i="1" u="none" strike="noStrike" kern="1200" cap="none" spc="3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it-IT" sz="1600" b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difference </a:t>
                </a:r>
                <a:r>
                  <a:rPr kumimoji="0" lang="it-IT" sz="1600" b="0" u="none" strike="noStrike" kern="1200" cap="none" normalizeH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between</a:t>
                </a:r>
                <a:r>
                  <a:rPr kumimoji="0" lang="it-IT" sz="1600" b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the </a:t>
                </a:r>
                <a:r>
                  <a:rPr kumimoji="0" lang="it-IT" sz="1600" b="0" u="none" strike="noStrike" kern="1200" cap="none" normalizeH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current</a:t>
                </a:r>
                <a:r>
                  <a:rPr kumimoji="0" lang="it-IT" sz="1600" b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state and the target</a:t>
                </a:r>
                <a:endParaRPr lang="it-IT" sz="1600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  <a:p>
                <a:pPr marL="457200" indent="-457200" algn="just">
                  <a:buSzPct val="170000"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</a:pPr>
                <a14:m>
                  <m:oMath xmlns:m="http://schemas.openxmlformats.org/officeDocument/2006/math">
                    <m:r>
                      <a:rPr kumimoji="0" lang="it-IT" sz="1600" b="0" i="1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0" lang="it-IT" sz="1600" b="0" i="0" u="none" strike="noStrike" kern="1200" cap="none" spc="3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it-IT" sz="1600" b="0" i="0" u="none" strike="noStrike" kern="1200" cap="none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regulates</a:t>
                </a:r>
                <a:r>
                  <a:rPr kumimoji="0" lang="it-IT" sz="1600" b="0" i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the weight of the input</a:t>
                </a:r>
                <a:endParaRPr lang="it-IT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  <a:p>
                <a:pPr marL="457200" indent="-457200" algn="just">
                  <a:buSzPct val="170000"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600" b="1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it-IT" sz="1600" b="1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kumimoji="0" lang="it-IT" sz="1600" b="1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d>
                      <m:dPr>
                        <m:ctrlPr>
                          <a:rPr kumimoji="0" lang="it-IT" sz="1600" b="1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it-IT" sz="1600" b="1" i="1" u="none" strike="noStrike" kern="1200" cap="none" spc="6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1600" b="1" i="1" u="none" strike="noStrike" kern="1200" cap="none" spc="6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it-IT" sz="1600" b="1" i="1" u="none" strike="noStrike" kern="1200" cap="none" spc="60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0" lang="it-IT" sz="1600" b="1" i="1" u="none" strike="noStrike" kern="1200" cap="none" spc="3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it-IT" sz="1600" u="none" strike="noStrike" kern="1200" cap="none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final</a:t>
                </a:r>
                <a:r>
                  <a:rPr kumimoji="0" lang="it-IT" sz="1600" u="none" strike="noStrike" kern="1200" cap="none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cost</a:t>
                </a:r>
              </a:p>
              <a:p>
                <a:pPr marL="457200" indent="-457200" algn="just">
                  <a:buSzPct val="170000"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6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it-IT" sz="16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0" lang="it-IT" sz="16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it-IT" sz="16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=</a:t>
                </a:r>
                <a:r>
                  <a:rPr kumimoji="0" lang="it-IT" sz="1600" b="0" i="0" u="none" strike="noStrike" kern="1200" cap="none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difference </a:t>
                </a:r>
                <a:r>
                  <a:rPr kumimoji="0" lang="it-IT" sz="1600" b="0" i="0" u="none" strike="noStrike" kern="1200" cap="none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between</a:t>
                </a:r>
                <a:r>
                  <a:rPr kumimoji="0" lang="it-IT" sz="1600" b="0" i="0" u="none" strike="noStrike" kern="1200" cap="none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the </a:t>
                </a:r>
                <a:r>
                  <a:rPr kumimoji="0" lang="it-IT" sz="1600" b="0" i="0" u="none" strike="noStrike" kern="1200" cap="none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final</a:t>
                </a:r>
                <a:r>
                  <a:rPr kumimoji="0" lang="it-IT" sz="1600" b="0" i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</a:t>
                </a:r>
                <a:r>
                  <a:rPr kumimoji="0" lang="it-IT" sz="1600" b="0" i="0" u="none" strike="noStrike" kern="1200" cap="none" normalizeH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current</a:t>
                </a:r>
                <a:r>
                  <a:rPr kumimoji="0" lang="it-IT" sz="1600" b="0" i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state and the target</a:t>
                </a:r>
                <a:endParaRPr lang="it-IT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  <a:p>
                <a:pPr marL="457200" indent="-457200" algn="just">
                  <a:buSzPct val="170000"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</a:pPr>
                <a14:m>
                  <m:oMath xmlns:m="http://schemas.openxmlformats.org/officeDocument/2006/math">
                    <m:r>
                      <a:rPr kumimoji="0" lang="it-IT" sz="1600" b="0" i="1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0" lang="it-IT" sz="1600" b="0" i="0" u="none" strike="noStrike" kern="1200" cap="none" spc="6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it-IT" sz="1600" b="0" u="none" strike="noStrike" kern="1200" cap="none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state</a:t>
                </a:r>
                <a:r>
                  <a:rPr kumimoji="0" lang="it-IT" sz="1600" b="0" u="none" strike="noStrike" kern="1200" cap="none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 of weights </a:t>
                </a:r>
                <a:r>
                  <a:rPr kumimoji="0" lang="it-IT" sz="1600" b="0" u="none" strike="noStrike" kern="1200" cap="none" normalizeH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matrix</a:t>
                </a:r>
                <a:endParaRPr lang="it-IT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endParaRPr>
              </a:p>
              <a:p>
                <a:pPr marL="457200" indent="-457200" algn="just">
                  <a:buSzPct val="170000"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6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it-IT" sz="16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0" lang="it-IT" sz="1600" b="0" i="1" u="none" strike="noStrike" kern="1200" cap="none" spc="6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it-IT" sz="16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=</a:t>
                </a:r>
                <a:r>
                  <a:rPr kumimoji="0" lang="it-IT" sz="1600" b="0" i="0" u="none" strike="noStrike" kern="1200" cap="none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final state weights </a:t>
                </a:r>
                <a:r>
                  <a:rPr kumimoji="0" lang="it-IT" sz="1600" b="0" i="0" u="none" strike="noStrike" kern="1200" cap="none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matrix</a:t>
                </a:r>
                <a:endParaRPr kumimoji="0" lang="it-IT" sz="1600" b="0" i="0" u="none" strike="noStrike" kern="1200" cap="none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B09732A-0F57-4A2A-D40F-B78352931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564" y="4231720"/>
                <a:ext cx="7135530" cy="2085443"/>
              </a:xfrm>
              <a:prstGeom prst="rect">
                <a:avLst/>
              </a:prstGeom>
              <a:blipFill>
                <a:blip r:embed="rId5"/>
                <a:stretch>
                  <a:fillRect l="-427" t="-877" b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272ED19-8754-779C-8931-5782880A7A73}"/>
                  </a:ext>
                </a:extLst>
              </p:cNvPr>
              <p:cNvSpPr txBox="1"/>
              <p:nvPr/>
            </p:nvSpPr>
            <p:spPr>
              <a:xfrm>
                <a:off x="1325564" y="3880598"/>
                <a:ext cx="6096000" cy="278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1400" spc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TUNING THE PARAMETERS AS:</a:t>
                </a:r>
              </a:p>
              <a:p>
                <a:pPr algn="just">
                  <a:buSzPct val="170000"/>
                </a:pPr>
                <a:endParaRPr kumimoji="0" lang="it-IT" sz="1400" b="0" i="0" u="none" strike="noStrike" kern="1200" cap="none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  <a:buSzPct val="17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1400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kumimoji="0" lang="it-IT" sz="1400" b="0" i="0" u="none" strike="noStrike" kern="1200" cap="none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  <a:buSzPct val="17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1400" i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i="1"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400" i="1"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400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it-IT" sz="1400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400" b="0" i="1" smtClean="0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it-IT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400" i="1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it-IT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it-IT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it-IT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sz="1400" b="0" i="1" smtClean="0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it-IT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it-IT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it-IT" sz="1400" i="1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400" b="0" i="1" dirty="0">
                  <a:latin typeface="Cambria Math" panose="02040503050406030204" pitchFamily="18" charset="0"/>
                </a:endParaRPr>
              </a:p>
              <a:p>
                <a:pPr algn="just">
                  <a:spcBef>
                    <a:spcPts val="1200"/>
                  </a:spcBef>
                  <a:spcAft>
                    <a:spcPts val="1200"/>
                  </a:spcAft>
                  <a:buSzPct val="17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400" b="0" i="1" u="none" strike="noStrike" kern="1200" cap="none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1200" cap="none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0" lang="it-IT" sz="1400" b="0" i="1" u="none" strike="noStrike" kern="1200" cap="none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kumimoji="0" lang="it-IT" sz="1400" b="0" i="1" u="none" strike="noStrike" kern="1200" cap="none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=1000⋅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it-IT" sz="1400" b="0" i="1" u="none" strike="noStrike" kern="1200" cap="none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it-IT" sz="1400" b="0" i="1" u="none" strike="noStrike" kern="1200" cap="none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it-IT" sz="1400" b="0" i="1" u="none" strike="noStrike" kern="1200" cap="none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it-IT" sz="1400" b="0" i="1" u="none" strike="noStrike" kern="1200" cap="none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it-IT" sz="1400" b="0" i="1" u="none" strike="noStrike" kern="1200" cap="none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it-IT" sz="1400" b="0" i="1" u="none" strike="noStrike" kern="1200" cap="none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it-IT" sz="1400" b="0" i="1" u="none" strike="noStrike" kern="1200" cap="none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it-IT" sz="1400" b="0" i="1" u="none" strike="noStrike" kern="1200" cap="none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it-IT" sz="1400" b="0" i="1" u="none" strike="noStrike" kern="1200" cap="none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it-IT" sz="1400" b="0" i="1" u="none" strike="noStrike" kern="1200" cap="none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</a:prst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0" lang="it-IT" sz="1400" b="0" i="1" u="none" strike="noStrike" kern="1200" cap="none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it-IT" sz="1400" b="0" i="1" u="none" strike="noStrike" kern="1200" cap="none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0" lang="it-IT" sz="1400" b="0" i="1" u="none" strike="noStrike" kern="1200" cap="none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it-IT" sz="1400" b="0" i="1" u="none" strike="noStrike" kern="1200" cap="none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0" lang="it-IT" sz="1400" b="0" i="1" u="none" strike="noStrike" kern="1200" cap="none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it-IT" sz="1400" b="0" i="1" u="none" strike="noStrike" kern="1200" cap="none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0" lang="it-IT" sz="1400" b="0" i="1" u="none" strike="noStrike" kern="1200" cap="none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it-IT" sz="1400" b="0" i="1" u="none" strike="noStrike" kern="1200" cap="none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</a:prst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it-IT" sz="1400" b="0" i="1" u="none" strike="noStrike" kern="1200" cap="none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272ED19-8754-779C-8931-5782880A7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564" y="3880598"/>
                <a:ext cx="6096000" cy="2787686"/>
              </a:xfrm>
              <a:prstGeom prst="rect">
                <a:avLst/>
              </a:prstGeom>
              <a:blipFill>
                <a:blip r:embed="rId6"/>
                <a:stretch>
                  <a:fillRect l="-300" t="-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8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 L 0.00078 -0.174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AFD87A-266A-A420-3C59-C016BD26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64" y="326213"/>
            <a:ext cx="9540872" cy="1325563"/>
          </a:xfrm>
        </p:spPr>
        <p:txBody>
          <a:bodyPr/>
          <a:lstStyle/>
          <a:p>
            <a:r>
              <a:rPr lang="it-IT" sz="30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+mn-ea"/>
                <a:cs typeface="+mn-cs"/>
              </a:rPr>
              <a:t>ANGLE WRAPPING AND INITIAL GUESS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A8EA3A-6768-D66B-98F7-78D4A0EED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5564" y="1681163"/>
            <a:ext cx="4672011" cy="823912"/>
          </a:xfr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txBody>
          <a:bodyPr>
            <a:normAutofit/>
          </a:bodyPr>
          <a:lstStyle/>
          <a:p>
            <a:pPr algn="ctr"/>
            <a:r>
              <a:rPr lang="it-IT" sz="2800" b="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ANGLE WRAPPING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7CCC933E-DDAF-16E6-0F1A-6F65D7DA9C0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25564" y="2505075"/>
                <a:ext cx="4672011" cy="3684588"/>
              </a:xfrm>
              <a:ln w="158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a:ln>
            </p:spPr>
            <p:txBody>
              <a:bodyPr anchor="ctr"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sz="2400" cap="small" spc="3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entury Gothic" panose="020B0502020202020204" pitchFamily="34" charset="0"/>
                  </a:rPr>
                  <a:t>To ensure that angles remain within a specific range and can be represented consistently</a:t>
                </a:r>
              </a:p>
              <a:p>
                <a:pPr marL="0" indent="0" algn="just">
                  <a:buNone/>
                </a:pP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2400" b="0" dirty="0">
                  <a:solidFill>
                    <a:srgbClr val="40404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it-IT" sz="2400" b="0" i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2400" b="0" dirty="0">
                  <a:solidFill>
                    <a:srgbClr val="40404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𝑎𝑟𝑐𝑡𝑎𝑛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it-IT" sz="24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7CCC933E-DDAF-16E6-0F1A-6F65D7DA9C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25564" y="2505075"/>
                <a:ext cx="4672011" cy="3684588"/>
              </a:xfrm>
              <a:blipFill>
                <a:blip r:embed="rId2"/>
                <a:stretch>
                  <a:fillRect l="-1818" r="-909"/>
                </a:stretch>
              </a:blipFill>
              <a:ln w="1587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7067BD-2ECB-797D-A64A-FA4E66016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672011" cy="823912"/>
          </a:xfr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</a:ln>
        </p:spPr>
        <p:txBody>
          <a:bodyPr>
            <a:normAutofit/>
          </a:bodyPr>
          <a:lstStyle/>
          <a:p>
            <a:pPr algn="ctr"/>
            <a:r>
              <a:rPr lang="it-IT" sz="2800" b="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INITIAL GUESS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DF9151D-BA67-DF58-952B-9C0D3A3F6F66}"/>
              </a:ext>
            </a:extLst>
          </p:cNvPr>
          <p:cNvCxnSpPr>
            <a:cxnSpLocks/>
          </p:cNvCxnSpPr>
          <p:nvPr/>
        </p:nvCxnSpPr>
        <p:spPr>
          <a:xfrm>
            <a:off x="1127366" y="1721014"/>
            <a:ext cx="0" cy="35534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7ADD6DA8-1107-8827-A8C8-C1CA2BFE31B4}"/>
              </a:ext>
            </a:extLst>
          </p:cNvPr>
          <p:cNvSpPr txBox="1">
            <a:spLocks/>
          </p:cNvSpPr>
          <p:nvPr/>
        </p:nvSpPr>
        <p:spPr>
          <a:xfrm rot="16200000">
            <a:off x="-2084888" y="2766218"/>
            <a:ext cx="54953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pc="3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IMPLEMENTATION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94C4A536-DAA5-6DE8-BF73-EA945E5D7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672011" cy="3684588"/>
          </a:xfr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txBody>
          <a:bodyPr anchor="ctr">
            <a:normAutofit lnSpcReduction="10000"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4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Null: without generating motion; greater number of iterations (in this case 821).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4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Sinusoidal: idea born observing the swing-up movement; convergence with </a:t>
            </a:r>
            <a:r>
              <a:rPr lang="en-US" sz="24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≈200</a:t>
            </a:r>
            <a:r>
              <a:rPr lang="en-US" sz="24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 iterations less. </a:t>
            </a:r>
            <a:endParaRPr lang="it-IT" sz="2400" cap="small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8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7D6948-9160-C009-1406-9EA8BF29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63" y="681328"/>
            <a:ext cx="3831439" cy="1376071"/>
          </a:xfrm>
        </p:spPr>
        <p:txBody>
          <a:bodyPr>
            <a:normAutofit/>
          </a:bodyPr>
          <a:lstStyle/>
          <a:p>
            <a:r>
              <a:rPr lang="it-IT" sz="30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+mn-ea"/>
                <a:cs typeface="+mn-cs"/>
              </a:rPr>
              <a:t>BACKWARD &amp; FORWARD PASS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C24F285-DF60-1FB4-0D45-E5B3411BC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5563" y="2057399"/>
            <a:ext cx="3831441" cy="1874521"/>
          </a:xfrm>
        </p:spPr>
        <p:txBody>
          <a:bodyPr>
            <a:normAutofit/>
          </a:bodyPr>
          <a:lstStyle/>
          <a:p>
            <a:pPr algn="just"/>
            <a:r>
              <a:rPr lang="en-US" sz="20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In the present plots, the comparison of the inputs and the trajectories generated by </a:t>
            </a:r>
            <a:r>
              <a:rPr lang="en-US" sz="2000" spc="3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i</a:t>
            </a:r>
            <a:r>
              <a:rPr lang="en-US" sz="2000" cap="small" spc="3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LQR</a:t>
            </a:r>
            <a:r>
              <a:rPr lang="en-US" sz="20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 are reported.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D9D546-B239-DDB2-B03B-5C3296EE7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" t="2352" r="50783" b="51204"/>
          <a:stretch/>
        </p:blipFill>
        <p:spPr>
          <a:xfrm>
            <a:off x="5355202" y="482300"/>
            <a:ext cx="3093720" cy="2857500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A4C2E2F-B367-DCF0-50AE-383AE8A06A16}"/>
              </a:ext>
            </a:extLst>
          </p:cNvPr>
          <p:cNvCxnSpPr>
            <a:cxnSpLocks/>
          </p:cNvCxnSpPr>
          <p:nvPr/>
        </p:nvCxnSpPr>
        <p:spPr>
          <a:xfrm>
            <a:off x="1127366" y="1721014"/>
            <a:ext cx="0" cy="35534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itolo 1">
            <a:extLst>
              <a:ext uri="{FF2B5EF4-FFF2-40B4-BE49-F238E27FC236}">
                <a16:creationId xmlns:a16="http://schemas.microsoft.com/office/drawing/2014/main" id="{C12F4BD9-10E2-581F-879A-0363D3B33741}"/>
              </a:ext>
            </a:extLst>
          </p:cNvPr>
          <p:cNvSpPr txBox="1">
            <a:spLocks/>
          </p:cNvSpPr>
          <p:nvPr/>
        </p:nvSpPr>
        <p:spPr>
          <a:xfrm rot="16200000">
            <a:off x="-2084888" y="2766218"/>
            <a:ext cx="54953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pc="3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IMPLEMENTATION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E8978AE-8353-B76B-674C-C163B242A51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1213" t="50365" r="1250" b="962"/>
          <a:stretch/>
        </p:blipFill>
        <p:spPr>
          <a:xfrm>
            <a:off x="8633641" y="3517300"/>
            <a:ext cx="3092400" cy="2858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41100CF-F5D4-E4D6-7FB8-BC4F13F1C28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815" t="50778" r="50648" b="839"/>
          <a:stretch/>
        </p:blipFill>
        <p:spPr>
          <a:xfrm>
            <a:off x="5355862" y="3517300"/>
            <a:ext cx="3092400" cy="28584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9943238-0C74-034F-E325-8504CB2A6D2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2663" t="1940" r="1479" b="51616"/>
          <a:stretch/>
        </p:blipFill>
        <p:spPr>
          <a:xfrm>
            <a:off x="8633641" y="482300"/>
            <a:ext cx="3092400" cy="28575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1DCEA9-8482-960A-9EA7-9AE5ACC23C8C}"/>
              </a:ext>
            </a:extLst>
          </p:cNvPr>
          <p:cNvSpPr txBox="1"/>
          <p:nvPr/>
        </p:nvSpPr>
        <p:spPr>
          <a:xfrm>
            <a:off x="1326225" y="3517300"/>
            <a:ext cx="38307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lphaLcParenR"/>
            </a:pPr>
            <a:r>
              <a:rPr lang="en-US" sz="18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Inputs with a null initial input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sz="18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Inputs with a sinusoidal initial input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sz="18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trajectory with a null initial input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sz="1800" cap="small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</a:rPr>
              <a:t>trajectory with a sinusoidal initial</a:t>
            </a:r>
            <a:endParaRPr lang="it-IT" sz="1800" cap="small" spc="3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0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AF75F-5C4F-EAE4-6F87-2970EA52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16074" cy="721360"/>
          </a:xfrm>
        </p:spPr>
        <p:txBody>
          <a:bodyPr anchor="t">
            <a:noAutofit/>
          </a:bodyPr>
          <a:lstStyle/>
          <a:p>
            <a:r>
              <a:rPr lang="it-IT" sz="4800" spc="600" dirty="0">
                <a:gradFill flip="none" rotWithShape="1">
                  <a:gsLst>
                    <a:gs pos="0">
                      <a:srgbClr val="FCFEFE"/>
                    </a:gs>
                    <a:gs pos="65000">
                      <a:srgbClr val="D3E4F5"/>
                    </a:gs>
                    <a:gs pos="100000">
                      <a:srgbClr val="8D9EB3"/>
                    </a:gs>
                  </a:gsLst>
                  <a:lin ang="0" scaled="1"/>
                  <a:tileRect/>
                </a:gradFill>
                <a:effectLst>
                  <a:outerShdw blurRad="38100" dist="38100" dir="2700000" algn="tl">
                    <a:srgbClr val="000000">
                      <a:alpha val="79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4">
                <a:extLst>
                  <a:ext uri="{FF2B5EF4-FFF2-40B4-BE49-F238E27FC236}">
                    <a16:creationId xmlns:a16="http://schemas.microsoft.com/office/drawing/2014/main" id="{575302F1-06A6-01E7-5337-BA93A048085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1178560"/>
                <a:ext cx="4250371" cy="3151014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18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To stabilize the robot around the upright position, an LQR controller was used during the simulation.</a:t>
                </a:r>
              </a:p>
              <a:p>
                <a:endParaRPr lang="en-US" sz="18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it-IT" sz="1800" b="0" i="1" cap="small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cap="small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cap="small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1800" b="0" i="1" cap="small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800" b="0" i="1" cap="small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𝑓𝑏</m:t>
                          </m:r>
                          <m:d>
                            <m:dPr>
                              <m:ctrlPr>
                                <a:rPr lang="it-IT" sz="1800" b="0" i="1" cap="small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cap="small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it-IT" sz="1800" b="0" i="1" cap="small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it-IT" sz="1800" b="0" i="1" cap="small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cap="small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800" b="0" i="1" cap="small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endParaRPr lang="en-US" sz="18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r>
                  <a:rPr lang="en-US" sz="18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Hp. null initial input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cap="small" spc="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cap="small" spc="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800" cap="small" spc="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𝑓𝑏</m:t>
                        </m:r>
                      </m:sub>
                    </m:sSub>
                  </m:oMath>
                </a14:m>
                <a:r>
                  <a:rPr lang="en-US" sz="18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5" name="Segnaposto testo 4">
                <a:extLst>
                  <a:ext uri="{FF2B5EF4-FFF2-40B4-BE49-F238E27FC236}">
                    <a16:creationId xmlns:a16="http://schemas.microsoft.com/office/drawing/2014/main" id="{575302F1-06A6-01E7-5337-BA93A0480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1178560"/>
                <a:ext cx="4250371" cy="3151014"/>
              </a:xfrm>
              <a:blipFill>
                <a:blip r:embed="rId2"/>
                <a:stretch>
                  <a:fillRect l="-1291" t="-1934" r="-11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6BF3F49-041A-BD67-04B2-D6828B43C97E}"/>
                  </a:ext>
                </a:extLst>
              </p:cNvPr>
              <p:cNvSpPr txBox="1"/>
              <p:nvPr/>
            </p:nvSpPr>
            <p:spPr>
              <a:xfrm>
                <a:off x="839786" y="4154031"/>
                <a:ext cx="4250372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Inputs</a:t>
                </a: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trajectories of the two joints </a:t>
                </a: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trajectory of the first joint</a:t>
                </a:r>
                <a14:m>
                  <m:oMath xmlns:m="http://schemas.openxmlformats.org/officeDocument/2006/math">
                    <m:r>
                      <a:rPr lang="it-IT" sz="2000" cap="small" spc="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marL="742950" indent="-742950">
                  <a:buFont typeface="+mj-lt"/>
                  <a:buAutoNum type="alphaLcParenR"/>
                </a:pPr>
                <a:r>
                  <a:rPr lang="en-US" sz="2000" cap="small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the trajectory of the second joint</a:t>
                </a:r>
                <a:endParaRPr lang="it-IT" sz="2000" cap="small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6BF3F49-041A-BD67-04B2-D6828B43C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6" y="4154031"/>
                <a:ext cx="4250372" cy="2246769"/>
              </a:xfrm>
              <a:prstGeom prst="rect">
                <a:avLst/>
              </a:prstGeom>
              <a:blipFill>
                <a:blip r:embed="rId3"/>
                <a:stretch>
                  <a:fillRect l="-1578" t="-1355" r="-574" b="-18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uppo 24">
            <a:extLst>
              <a:ext uri="{FF2B5EF4-FFF2-40B4-BE49-F238E27FC236}">
                <a16:creationId xmlns:a16="http://schemas.microsoft.com/office/drawing/2014/main" id="{FEBD2661-30B1-3CE1-8EE6-E4CE09ECA522}"/>
              </a:ext>
            </a:extLst>
          </p:cNvPr>
          <p:cNvGrpSpPr/>
          <p:nvPr/>
        </p:nvGrpSpPr>
        <p:grpSpPr>
          <a:xfrm>
            <a:off x="8633641" y="481400"/>
            <a:ext cx="3092400" cy="2858400"/>
            <a:chOff x="8633641" y="481400"/>
            <a:chExt cx="3092400" cy="28584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2B072A3-76EF-6CA2-DF0C-021A5C6BA4EE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830" t="1862" r="51247" b="48594"/>
            <a:stretch/>
          </p:blipFill>
          <p:spPr>
            <a:xfrm>
              <a:off x="8633641" y="481400"/>
              <a:ext cx="3092400" cy="2858400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2F54A28B-E676-AB08-090A-1CC61C5F5CBF}"/>
                </a:ext>
              </a:extLst>
            </p:cNvPr>
            <p:cNvSpPr txBox="1"/>
            <p:nvPr/>
          </p:nvSpPr>
          <p:spPr>
            <a:xfrm>
              <a:off x="9968386" y="3001246"/>
              <a:ext cx="4229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  <a:ea typeface="Cambria Math" panose="02040503050406030204" pitchFamily="18" charset="0"/>
                </a:rPr>
                <a:t>(b)</a:t>
              </a: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7603ACC8-27A4-5862-9ECE-7747851D320C}"/>
              </a:ext>
            </a:extLst>
          </p:cNvPr>
          <p:cNvGrpSpPr/>
          <p:nvPr/>
        </p:nvGrpSpPr>
        <p:grpSpPr>
          <a:xfrm>
            <a:off x="5355862" y="3517300"/>
            <a:ext cx="3092400" cy="2858400"/>
            <a:chOff x="5355862" y="3517300"/>
            <a:chExt cx="3092400" cy="285840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3E19B61E-6584-B0DE-57BA-980B6394FE67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595" t="3050" r="50500" b="49926"/>
            <a:stretch/>
          </p:blipFill>
          <p:spPr>
            <a:xfrm>
              <a:off x="5355862" y="3517300"/>
              <a:ext cx="3092400" cy="2858400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65235CB5-87F3-04A1-5B2F-0C2527703D57}"/>
                </a:ext>
              </a:extLst>
            </p:cNvPr>
            <p:cNvSpPr txBox="1"/>
            <p:nvPr/>
          </p:nvSpPr>
          <p:spPr>
            <a:xfrm>
              <a:off x="6690607" y="6022345"/>
              <a:ext cx="4229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  <a:ea typeface="Cambria Math" panose="02040503050406030204" pitchFamily="18" charset="0"/>
                </a:rPr>
                <a:t>(c)</a:t>
              </a: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5E7C2EB1-3EDA-8ADC-5637-40B6C109289A}"/>
              </a:ext>
            </a:extLst>
          </p:cNvPr>
          <p:cNvGrpSpPr/>
          <p:nvPr/>
        </p:nvGrpSpPr>
        <p:grpSpPr>
          <a:xfrm>
            <a:off x="8633641" y="3517300"/>
            <a:ext cx="3092400" cy="2861986"/>
            <a:chOff x="8633641" y="3517300"/>
            <a:chExt cx="3092400" cy="2861986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DBD5611B-F921-A641-4F77-E081D6ED55D8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874" t="1917" r="50916" b="50000"/>
            <a:stretch/>
          </p:blipFill>
          <p:spPr>
            <a:xfrm>
              <a:off x="8633641" y="3517300"/>
              <a:ext cx="3092400" cy="28584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402D7D1F-EA37-A3DE-C537-08C10AF82E7D}"/>
                </a:ext>
              </a:extLst>
            </p:cNvPr>
            <p:cNvSpPr txBox="1"/>
            <p:nvPr/>
          </p:nvSpPr>
          <p:spPr>
            <a:xfrm>
              <a:off x="9936512" y="6056121"/>
              <a:ext cx="48665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500" dirty="0">
                  <a:latin typeface="+mj-lt"/>
                  <a:ea typeface="Cambria Math" panose="02040503050406030204" pitchFamily="18" charset="0"/>
                </a:rPr>
                <a:t>(d)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13ED49E5-CEFD-C9C1-243C-AAAE32FD0064}"/>
              </a:ext>
            </a:extLst>
          </p:cNvPr>
          <p:cNvGrpSpPr/>
          <p:nvPr/>
        </p:nvGrpSpPr>
        <p:grpSpPr>
          <a:xfrm>
            <a:off x="5355862" y="481400"/>
            <a:ext cx="3092400" cy="2858400"/>
            <a:chOff x="5355862" y="481400"/>
            <a:chExt cx="3092400" cy="28584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7641E704-E843-E955-847B-3E9127B6834C}"/>
                </a:ext>
              </a:extLst>
            </p:cNvPr>
            <p:cNvPicPr>
              <a:picLocks/>
            </p:cNvPicPr>
            <p:nvPr/>
          </p:nvPicPr>
          <p:blipFill rotWithShape="1">
            <a:blip r:embed="rId10"/>
            <a:srcRect l="3072" t="2129" r="50432" b="50226"/>
            <a:stretch/>
          </p:blipFill>
          <p:spPr>
            <a:xfrm>
              <a:off x="5355862" y="481400"/>
              <a:ext cx="3092400" cy="2858400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F2958122-EF98-BFAB-E126-E0EB7F62937B}"/>
                </a:ext>
              </a:extLst>
            </p:cNvPr>
            <p:cNvSpPr txBox="1"/>
            <p:nvPr/>
          </p:nvSpPr>
          <p:spPr>
            <a:xfrm>
              <a:off x="6690607" y="3001246"/>
              <a:ext cx="4229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  <a:ea typeface="Cambria Math" panose="02040503050406030204" pitchFamily="18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00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007 L 0.13567 0.07824 C 0.16393 0.09607 0.20638 0.10579 0.25091 0.10579 C 0.30156 0.10579 0.34218 0.09607 0.37044 0.07824 L 0.50625 0.000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674</Words>
  <Application>Microsoft Office PowerPoint</Application>
  <PresentationFormat>Widescreen</PresentationFormat>
  <Paragraphs>134</Paragraphs>
  <Slides>14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Century Gothic</vt:lpstr>
      <vt:lpstr>Tema di Office</vt:lpstr>
      <vt:lpstr>Presentazione standard di PowerPoint</vt:lpstr>
      <vt:lpstr>Presentazione standard di PowerPoint</vt:lpstr>
      <vt:lpstr>Presentazione standard di PowerPoint</vt:lpstr>
      <vt:lpstr>ITERATIVE LINEAR  QUADRATIC  OPTIMIZER</vt:lpstr>
      <vt:lpstr>IMPLEMENTATION</vt:lpstr>
      <vt:lpstr>Presentazione standard di PowerPoint</vt:lpstr>
      <vt:lpstr>ANGLE WRAPPING AND INITIAL GUESS</vt:lpstr>
      <vt:lpstr>BACKWARD &amp; FORWARD PASS</vt:lpstr>
      <vt:lpstr>SIMULATION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Anna Fumagalli</dc:creator>
  <cp:lastModifiedBy>Vincenzo Vitale</cp:lastModifiedBy>
  <cp:revision>7</cp:revision>
  <dcterms:created xsi:type="dcterms:W3CDTF">2023-12-13T14:19:10Z</dcterms:created>
  <dcterms:modified xsi:type="dcterms:W3CDTF">2023-12-16T19:57:40Z</dcterms:modified>
</cp:coreProperties>
</file>